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2.xml" ContentType="application/vnd.openxmlformats-officedocument.drawingml.diagramStyle+xml"/>
  <Override PartName="/ppt/diagrams/quickStyle3.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Override PartName="/ppt/diagrams/drawing3.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4" r:id="rId2"/>
    <p:sldId id="263" r:id="rId3"/>
    <p:sldId id="274" r:id="rId4"/>
    <p:sldId id="257" r:id="rId5"/>
    <p:sldId id="258" r:id="rId6"/>
    <p:sldId id="259" r:id="rId7"/>
    <p:sldId id="273" r:id="rId8"/>
    <p:sldId id="275" r:id="rId9"/>
    <p:sldId id="276" r:id="rId10"/>
    <p:sldId id="277" r:id="rId11"/>
    <p:sldId id="278" r:id="rId12"/>
    <p:sldId id="279" r:id="rId13"/>
    <p:sldId id="272" r:id="rId14"/>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3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diagrams/_rels/data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image" Target="../media/image12.jpeg"/><Relationship Id="rId4" Type="http://schemas.openxmlformats.org/officeDocument/2006/relationships/image" Target="../media/image15.jpeg"/></Relationships>
</file>

<file path=ppt/diagrams/_rels/drawing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image" Target="../media/image6.jpeg"/></Relationships>
</file>

<file path=ppt/diagrams/_rels/drawing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image" Target="../media/image12.jpeg"/><Relationship Id="rId4" Type="http://schemas.openxmlformats.org/officeDocument/2006/relationships/image" Target="../media/image15.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F8C636-150F-473C-8990-12AFE24FD120}" type="doc">
      <dgm:prSet loTypeId="urn:microsoft.com/office/officeart/2005/8/layout/pList2" loCatId="list" qsTypeId="urn:microsoft.com/office/officeart/2005/8/quickstyle/simple1" qsCatId="simple" csTypeId="urn:microsoft.com/office/officeart/2005/8/colors/accent1_2" csCatId="accent1" phldr="1"/>
      <dgm:spPr/>
    </dgm:pt>
    <dgm:pt modelId="{DB714AA3-66AB-48E9-B83B-51AFACF0DDD3}">
      <dgm:prSet phldrT="[Texto]"/>
      <dgm:spPr/>
      <dgm:t>
        <a:bodyPr/>
        <a:lstStyle/>
        <a:p>
          <a:pPr algn="just"/>
          <a:r>
            <a:rPr lang="es-MX" dirty="0" smtClean="0"/>
            <a:t>1.- Los derivados de los componentes psicológicos de la persona como individuo y como grupo. Donde la psicología humana es irremediablemente conflictiva por su alto grado de insatisfacción.</a:t>
          </a:r>
          <a:endParaRPr lang="es-MX" dirty="0"/>
        </a:p>
      </dgm:t>
    </dgm:pt>
    <dgm:pt modelId="{8E4B61D4-2E38-4418-A903-DDF177FD0DC1}" type="parTrans" cxnId="{7E435C29-B9EE-4C34-901D-D7256D84F8FE}">
      <dgm:prSet/>
      <dgm:spPr/>
      <dgm:t>
        <a:bodyPr/>
        <a:lstStyle/>
        <a:p>
          <a:endParaRPr lang="es-MX"/>
        </a:p>
      </dgm:t>
    </dgm:pt>
    <dgm:pt modelId="{B415769D-7898-48E3-ACCA-24E84425651B}" type="sibTrans" cxnId="{7E435C29-B9EE-4C34-901D-D7256D84F8FE}">
      <dgm:prSet/>
      <dgm:spPr/>
      <dgm:t>
        <a:bodyPr/>
        <a:lstStyle/>
        <a:p>
          <a:endParaRPr lang="es-MX"/>
        </a:p>
      </dgm:t>
    </dgm:pt>
    <dgm:pt modelId="{AC934E4D-0710-4313-AC7D-8566F9FAB456}">
      <dgm:prSet phldrT="[Texto]"/>
      <dgm:spPr/>
      <dgm:t>
        <a:bodyPr/>
        <a:lstStyle/>
        <a:p>
          <a:r>
            <a:rPr lang="es-MX" dirty="0" smtClean="0"/>
            <a:t>2.- Los derivados de la desigualdad o estratificación social. Son los conflictos que se generan entre quienes poseen bienes y tienen poder y los que no. </a:t>
          </a:r>
          <a:endParaRPr lang="es-MX" dirty="0"/>
        </a:p>
      </dgm:t>
    </dgm:pt>
    <dgm:pt modelId="{DCE0071E-E191-4245-806F-0FD4AE30915C}" type="parTrans" cxnId="{626C75C0-F83B-4B25-9563-AA3CB83380F7}">
      <dgm:prSet/>
      <dgm:spPr/>
      <dgm:t>
        <a:bodyPr/>
        <a:lstStyle/>
        <a:p>
          <a:endParaRPr lang="es-MX"/>
        </a:p>
      </dgm:t>
    </dgm:pt>
    <dgm:pt modelId="{41FCB514-7CA5-4B9F-82AB-D5E33E80F6DE}" type="sibTrans" cxnId="{626C75C0-F83B-4B25-9563-AA3CB83380F7}">
      <dgm:prSet/>
      <dgm:spPr/>
      <dgm:t>
        <a:bodyPr/>
        <a:lstStyle/>
        <a:p>
          <a:endParaRPr lang="es-MX"/>
        </a:p>
      </dgm:t>
    </dgm:pt>
    <dgm:pt modelId="{A5DEF406-0C9E-4329-BED4-4EB69B25449C}" type="pres">
      <dgm:prSet presAssocID="{AFF8C636-150F-473C-8990-12AFE24FD120}" presName="Name0" presStyleCnt="0">
        <dgm:presLayoutVars>
          <dgm:dir/>
          <dgm:resizeHandles val="exact"/>
        </dgm:presLayoutVars>
      </dgm:prSet>
      <dgm:spPr/>
    </dgm:pt>
    <dgm:pt modelId="{262EDD87-5ADD-4726-B1F6-B8A4C7DDE91D}" type="pres">
      <dgm:prSet presAssocID="{AFF8C636-150F-473C-8990-12AFE24FD120}" presName="bkgdShp" presStyleLbl="alignAccFollowNode1" presStyleIdx="0" presStyleCnt="1"/>
      <dgm:spPr/>
    </dgm:pt>
    <dgm:pt modelId="{AA353CA4-0A26-43C9-ADE2-EEF892DFDCDD}" type="pres">
      <dgm:prSet presAssocID="{AFF8C636-150F-473C-8990-12AFE24FD120}" presName="linComp" presStyleCnt="0"/>
      <dgm:spPr/>
    </dgm:pt>
    <dgm:pt modelId="{877CF318-F83D-458F-9791-1F55A22EC6B3}" type="pres">
      <dgm:prSet presAssocID="{DB714AA3-66AB-48E9-B83B-51AFACF0DDD3}" presName="compNode" presStyleCnt="0"/>
      <dgm:spPr/>
    </dgm:pt>
    <dgm:pt modelId="{EB955835-E648-43D0-BC70-684F81BD41F3}" type="pres">
      <dgm:prSet presAssocID="{DB714AA3-66AB-48E9-B83B-51AFACF0DDD3}" presName="node" presStyleLbl="node1" presStyleIdx="0" presStyleCnt="2">
        <dgm:presLayoutVars>
          <dgm:bulletEnabled val="1"/>
        </dgm:presLayoutVars>
      </dgm:prSet>
      <dgm:spPr/>
      <dgm:t>
        <a:bodyPr/>
        <a:lstStyle/>
        <a:p>
          <a:endParaRPr lang="es-MX"/>
        </a:p>
      </dgm:t>
    </dgm:pt>
    <dgm:pt modelId="{4FF811C7-986A-4406-A4F7-1D2BC3195889}" type="pres">
      <dgm:prSet presAssocID="{DB714AA3-66AB-48E9-B83B-51AFACF0DDD3}" presName="invisiNode" presStyleLbl="node1" presStyleIdx="0" presStyleCnt="2"/>
      <dgm:spPr/>
    </dgm:pt>
    <dgm:pt modelId="{E5B3E707-FFC8-4553-80B4-64BB11A978DA}" type="pres">
      <dgm:prSet presAssocID="{DB714AA3-66AB-48E9-B83B-51AFACF0DDD3}" presName="imagNode" presStyleLbl="fgImgPlace1" presStyleIdx="0" presStyleCnt="2"/>
      <dgm:spPr>
        <a:blipFill rotWithShape="0">
          <a:blip xmlns:r="http://schemas.openxmlformats.org/officeDocument/2006/relationships" r:embed="rId1"/>
          <a:stretch>
            <a:fillRect/>
          </a:stretch>
        </a:blipFill>
      </dgm:spPr>
    </dgm:pt>
    <dgm:pt modelId="{03D3BBD8-D762-42B6-9E54-296E266C7426}" type="pres">
      <dgm:prSet presAssocID="{B415769D-7898-48E3-ACCA-24E84425651B}" presName="sibTrans" presStyleLbl="sibTrans2D1" presStyleIdx="0" presStyleCnt="0"/>
      <dgm:spPr/>
    </dgm:pt>
    <dgm:pt modelId="{2E600EAF-9CD2-4D1A-8C5E-7FEB9BF3F587}" type="pres">
      <dgm:prSet presAssocID="{AC934E4D-0710-4313-AC7D-8566F9FAB456}" presName="compNode" presStyleCnt="0"/>
      <dgm:spPr/>
    </dgm:pt>
    <dgm:pt modelId="{26D4D158-1A66-4D8A-9356-390126EFEBF3}" type="pres">
      <dgm:prSet presAssocID="{AC934E4D-0710-4313-AC7D-8566F9FAB456}" presName="node" presStyleLbl="node1" presStyleIdx="1" presStyleCnt="2">
        <dgm:presLayoutVars>
          <dgm:bulletEnabled val="1"/>
        </dgm:presLayoutVars>
      </dgm:prSet>
      <dgm:spPr/>
      <dgm:t>
        <a:bodyPr/>
        <a:lstStyle/>
        <a:p>
          <a:endParaRPr lang="es-MX"/>
        </a:p>
      </dgm:t>
    </dgm:pt>
    <dgm:pt modelId="{A03758DD-1C22-4D5B-B37B-4FE4B5C640B4}" type="pres">
      <dgm:prSet presAssocID="{AC934E4D-0710-4313-AC7D-8566F9FAB456}" presName="invisiNode" presStyleLbl="node1" presStyleIdx="1" presStyleCnt="2"/>
      <dgm:spPr/>
    </dgm:pt>
    <dgm:pt modelId="{1A05FA2F-8D55-4D5F-A341-98F886F1B08E}" type="pres">
      <dgm:prSet presAssocID="{AC934E4D-0710-4313-AC7D-8566F9FAB456}" presName="imagNode" presStyleLbl="fgImgPlace1" presStyleIdx="1" presStyleCnt="2"/>
      <dgm:spPr>
        <a:blipFill rotWithShape="0">
          <a:blip xmlns:r="http://schemas.openxmlformats.org/officeDocument/2006/relationships" r:embed="rId2"/>
          <a:stretch>
            <a:fillRect/>
          </a:stretch>
        </a:blipFill>
      </dgm:spPr>
    </dgm:pt>
  </dgm:ptLst>
  <dgm:cxnLst>
    <dgm:cxn modelId="{95697BFF-12B1-4902-88C6-F36106D733F9}" type="presOf" srcId="{B415769D-7898-48E3-ACCA-24E84425651B}" destId="{03D3BBD8-D762-42B6-9E54-296E266C7426}" srcOrd="0" destOrd="0" presId="urn:microsoft.com/office/officeart/2005/8/layout/pList2"/>
    <dgm:cxn modelId="{6D84AA39-64E4-45E0-ADCD-A2B899D5690D}" type="presOf" srcId="{AC934E4D-0710-4313-AC7D-8566F9FAB456}" destId="{26D4D158-1A66-4D8A-9356-390126EFEBF3}" srcOrd="0" destOrd="0" presId="urn:microsoft.com/office/officeart/2005/8/layout/pList2"/>
    <dgm:cxn modelId="{BBB699C7-0E69-4699-959D-5AF27FDD178B}" type="presOf" srcId="{AFF8C636-150F-473C-8990-12AFE24FD120}" destId="{A5DEF406-0C9E-4329-BED4-4EB69B25449C}" srcOrd="0" destOrd="0" presId="urn:microsoft.com/office/officeart/2005/8/layout/pList2"/>
    <dgm:cxn modelId="{9603816E-9996-4CA7-8611-160193681DA6}" type="presOf" srcId="{DB714AA3-66AB-48E9-B83B-51AFACF0DDD3}" destId="{EB955835-E648-43D0-BC70-684F81BD41F3}" srcOrd="0" destOrd="0" presId="urn:microsoft.com/office/officeart/2005/8/layout/pList2"/>
    <dgm:cxn modelId="{626C75C0-F83B-4B25-9563-AA3CB83380F7}" srcId="{AFF8C636-150F-473C-8990-12AFE24FD120}" destId="{AC934E4D-0710-4313-AC7D-8566F9FAB456}" srcOrd="1" destOrd="0" parTransId="{DCE0071E-E191-4245-806F-0FD4AE30915C}" sibTransId="{41FCB514-7CA5-4B9F-82AB-D5E33E80F6DE}"/>
    <dgm:cxn modelId="{7E435C29-B9EE-4C34-901D-D7256D84F8FE}" srcId="{AFF8C636-150F-473C-8990-12AFE24FD120}" destId="{DB714AA3-66AB-48E9-B83B-51AFACF0DDD3}" srcOrd="0" destOrd="0" parTransId="{8E4B61D4-2E38-4418-A903-DDF177FD0DC1}" sibTransId="{B415769D-7898-48E3-ACCA-24E84425651B}"/>
    <dgm:cxn modelId="{9727A9B9-EFDE-4EC1-9340-B8E350527339}" type="presParOf" srcId="{A5DEF406-0C9E-4329-BED4-4EB69B25449C}" destId="{262EDD87-5ADD-4726-B1F6-B8A4C7DDE91D}" srcOrd="0" destOrd="0" presId="urn:microsoft.com/office/officeart/2005/8/layout/pList2"/>
    <dgm:cxn modelId="{AAAA2AAF-220D-4299-BFAE-8267000500DC}" type="presParOf" srcId="{A5DEF406-0C9E-4329-BED4-4EB69B25449C}" destId="{AA353CA4-0A26-43C9-ADE2-EEF892DFDCDD}" srcOrd="1" destOrd="0" presId="urn:microsoft.com/office/officeart/2005/8/layout/pList2"/>
    <dgm:cxn modelId="{98FA7E76-9247-4972-A0CA-B2B2543AE36A}" type="presParOf" srcId="{AA353CA4-0A26-43C9-ADE2-EEF892DFDCDD}" destId="{877CF318-F83D-458F-9791-1F55A22EC6B3}" srcOrd="0" destOrd="0" presId="urn:microsoft.com/office/officeart/2005/8/layout/pList2"/>
    <dgm:cxn modelId="{DDE10A0C-9D28-4270-8804-1ED8F1033BE6}" type="presParOf" srcId="{877CF318-F83D-458F-9791-1F55A22EC6B3}" destId="{EB955835-E648-43D0-BC70-684F81BD41F3}" srcOrd="0" destOrd="0" presId="urn:microsoft.com/office/officeart/2005/8/layout/pList2"/>
    <dgm:cxn modelId="{4D7A62C1-AE72-45F4-8E90-26741B1D3F37}" type="presParOf" srcId="{877CF318-F83D-458F-9791-1F55A22EC6B3}" destId="{4FF811C7-986A-4406-A4F7-1D2BC3195889}" srcOrd="1" destOrd="0" presId="urn:microsoft.com/office/officeart/2005/8/layout/pList2"/>
    <dgm:cxn modelId="{8A873D17-2723-4EC1-9653-EC60A199951A}" type="presParOf" srcId="{877CF318-F83D-458F-9791-1F55A22EC6B3}" destId="{E5B3E707-FFC8-4553-80B4-64BB11A978DA}" srcOrd="2" destOrd="0" presId="urn:microsoft.com/office/officeart/2005/8/layout/pList2"/>
    <dgm:cxn modelId="{F9514C50-D6E9-420F-AEFE-5CFF2DAAAAE9}" type="presParOf" srcId="{AA353CA4-0A26-43C9-ADE2-EEF892DFDCDD}" destId="{03D3BBD8-D762-42B6-9E54-296E266C7426}" srcOrd="1" destOrd="0" presId="urn:microsoft.com/office/officeart/2005/8/layout/pList2"/>
    <dgm:cxn modelId="{D8729989-D89A-4E90-B1FE-C8913144B864}" type="presParOf" srcId="{AA353CA4-0A26-43C9-ADE2-EEF892DFDCDD}" destId="{2E600EAF-9CD2-4D1A-8C5E-7FEB9BF3F587}" srcOrd="2" destOrd="0" presId="urn:microsoft.com/office/officeart/2005/8/layout/pList2"/>
    <dgm:cxn modelId="{477DA8CA-8D23-4463-B2B5-50854389D75C}" type="presParOf" srcId="{2E600EAF-9CD2-4D1A-8C5E-7FEB9BF3F587}" destId="{26D4D158-1A66-4D8A-9356-390126EFEBF3}" srcOrd="0" destOrd="0" presId="urn:microsoft.com/office/officeart/2005/8/layout/pList2"/>
    <dgm:cxn modelId="{8F9618D4-E0A0-4F15-82D1-73EB416A7B8E}" type="presParOf" srcId="{2E600EAF-9CD2-4D1A-8C5E-7FEB9BF3F587}" destId="{A03758DD-1C22-4D5B-B37B-4FE4B5C640B4}" srcOrd="1" destOrd="0" presId="urn:microsoft.com/office/officeart/2005/8/layout/pList2"/>
    <dgm:cxn modelId="{410D098F-D97D-4A34-89FC-7D5BE8856322}" type="presParOf" srcId="{2E600EAF-9CD2-4D1A-8C5E-7FEB9BF3F587}" destId="{1A05FA2F-8D55-4D5F-A341-98F886F1B08E}" srcOrd="2" destOrd="0" presId="urn:microsoft.com/office/officeart/2005/8/layout/pList2"/>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851DAF-3387-41A9-9FF4-29B3EFECA6B2}" type="doc">
      <dgm:prSet loTypeId="urn:microsoft.com/office/officeart/2005/8/layout/radial1" loCatId="cycle" qsTypeId="urn:microsoft.com/office/officeart/2005/8/quickstyle/simple1" qsCatId="simple" csTypeId="urn:microsoft.com/office/officeart/2005/8/colors/accent1_2" csCatId="accent1" phldr="1"/>
      <dgm:spPr/>
      <dgm:t>
        <a:bodyPr/>
        <a:lstStyle/>
        <a:p>
          <a:endParaRPr lang="es-MX"/>
        </a:p>
      </dgm:t>
    </dgm:pt>
    <dgm:pt modelId="{009DF4DC-1F34-4912-B7E3-642956D44F31}">
      <dgm:prSet phldrT="[Texto]"/>
      <dgm:spPr/>
      <dgm:t>
        <a:bodyPr/>
        <a:lstStyle/>
        <a:p>
          <a:r>
            <a:rPr lang="es-MX" dirty="0" smtClean="0"/>
            <a:t>PROCEDIMIENTOS </a:t>
          </a:r>
        </a:p>
        <a:p>
          <a:r>
            <a:rPr lang="es-MX" dirty="0" smtClean="0"/>
            <a:t>RACIONALES</a:t>
          </a:r>
          <a:endParaRPr lang="es-MX" dirty="0"/>
        </a:p>
      </dgm:t>
    </dgm:pt>
    <dgm:pt modelId="{4025A454-D5FB-46D8-B91C-EC79B96460EE}" type="parTrans" cxnId="{E0049E6A-013C-4F54-9454-A9B05C0C6EB6}">
      <dgm:prSet/>
      <dgm:spPr/>
      <dgm:t>
        <a:bodyPr/>
        <a:lstStyle/>
        <a:p>
          <a:endParaRPr lang="es-MX"/>
        </a:p>
      </dgm:t>
    </dgm:pt>
    <dgm:pt modelId="{C21430F3-2ECA-4780-9548-4942D171496E}" type="sibTrans" cxnId="{E0049E6A-013C-4F54-9454-A9B05C0C6EB6}">
      <dgm:prSet/>
      <dgm:spPr/>
      <dgm:t>
        <a:bodyPr/>
        <a:lstStyle/>
        <a:p>
          <a:endParaRPr lang="es-MX"/>
        </a:p>
      </dgm:t>
    </dgm:pt>
    <dgm:pt modelId="{659A42DB-89DF-4413-AF5C-A51A61EDFC60}">
      <dgm:prSet phldrT="[Texto]"/>
      <dgm:spPr/>
      <dgm:t>
        <a:bodyPr/>
        <a:lstStyle/>
        <a:p>
          <a:r>
            <a:rPr lang="es-MX" dirty="0" smtClean="0"/>
            <a:t>GUERRA </a:t>
          </a:r>
        </a:p>
        <a:p>
          <a:r>
            <a:rPr lang="es-MX" dirty="0" smtClean="0"/>
            <a:t>REGLADA</a:t>
          </a:r>
          <a:endParaRPr lang="es-MX" dirty="0"/>
        </a:p>
      </dgm:t>
    </dgm:pt>
    <dgm:pt modelId="{F324AAB6-CFE2-4968-913D-A826AABAAF01}" type="parTrans" cxnId="{01BE916B-E62D-4E19-BDC0-F8D755667574}">
      <dgm:prSet/>
      <dgm:spPr/>
      <dgm:t>
        <a:bodyPr/>
        <a:lstStyle/>
        <a:p>
          <a:endParaRPr lang="es-MX"/>
        </a:p>
      </dgm:t>
    </dgm:pt>
    <dgm:pt modelId="{B04AEBF4-9529-460E-9E6F-D5B34159FF90}" type="sibTrans" cxnId="{01BE916B-E62D-4E19-BDC0-F8D755667574}">
      <dgm:prSet/>
      <dgm:spPr/>
      <dgm:t>
        <a:bodyPr/>
        <a:lstStyle/>
        <a:p>
          <a:endParaRPr lang="es-MX"/>
        </a:p>
      </dgm:t>
    </dgm:pt>
    <dgm:pt modelId="{5C5B8890-88A6-46BB-9C8E-D79CBFD21645}">
      <dgm:prSet phldrT="[Texto]"/>
      <dgm:spPr/>
      <dgm:t>
        <a:bodyPr/>
        <a:lstStyle/>
        <a:p>
          <a:r>
            <a:rPr lang="es-MX" dirty="0" smtClean="0"/>
            <a:t>SUERTE</a:t>
          </a:r>
          <a:endParaRPr lang="es-MX" dirty="0"/>
        </a:p>
      </dgm:t>
    </dgm:pt>
    <dgm:pt modelId="{93033E51-7B3B-4805-83FA-370C016C70CD}" type="parTrans" cxnId="{655CECAA-6631-440C-97C8-95827A255004}">
      <dgm:prSet/>
      <dgm:spPr/>
      <dgm:t>
        <a:bodyPr/>
        <a:lstStyle/>
        <a:p>
          <a:endParaRPr lang="es-MX"/>
        </a:p>
      </dgm:t>
    </dgm:pt>
    <dgm:pt modelId="{4EEB6289-7D4D-46FD-B001-427E88A4BDCD}" type="sibTrans" cxnId="{655CECAA-6631-440C-97C8-95827A255004}">
      <dgm:prSet/>
      <dgm:spPr/>
      <dgm:t>
        <a:bodyPr/>
        <a:lstStyle/>
        <a:p>
          <a:endParaRPr lang="es-MX"/>
        </a:p>
      </dgm:t>
    </dgm:pt>
    <dgm:pt modelId="{D35547DD-779B-44FA-A1B3-F66F3575329A}">
      <dgm:prSet phldrT="[Texto]"/>
      <dgm:spPr/>
      <dgm:t>
        <a:bodyPr/>
        <a:lstStyle/>
        <a:p>
          <a:r>
            <a:rPr lang="es-MX" dirty="0" smtClean="0"/>
            <a:t>MENSAJES</a:t>
          </a:r>
        </a:p>
        <a:p>
          <a:r>
            <a:rPr lang="es-MX" dirty="0" smtClean="0"/>
            <a:t>DIVINOS</a:t>
          </a:r>
          <a:endParaRPr lang="es-MX" dirty="0"/>
        </a:p>
      </dgm:t>
    </dgm:pt>
    <dgm:pt modelId="{7035E318-58D4-4633-A5B4-4242046B3CA5}" type="parTrans" cxnId="{329EA478-485C-405C-BA9C-B41E3C88DEFF}">
      <dgm:prSet/>
      <dgm:spPr/>
      <dgm:t>
        <a:bodyPr/>
        <a:lstStyle/>
        <a:p>
          <a:endParaRPr lang="es-MX"/>
        </a:p>
      </dgm:t>
    </dgm:pt>
    <dgm:pt modelId="{52D9D32C-F579-41BC-BBD6-8FC7E0DF0CD2}" type="sibTrans" cxnId="{329EA478-485C-405C-BA9C-B41E3C88DEFF}">
      <dgm:prSet/>
      <dgm:spPr/>
      <dgm:t>
        <a:bodyPr/>
        <a:lstStyle/>
        <a:p>
          <a:endParaRPr lang="es-MX"/>
        </a:p>
      </dgm:t>
    </dgm:pt>
    <dgm:pt modelId="{7B151479-5667-458F-B2DB-B92C74D49930}">
      <dgm:prSet phldrT="[Texto]"/>
      <dgm:spPr/>
      <dgm:t>
        <a:bodyPr/>
        <a:lstStyle/>
        <a:p>
          <a:r>
            <a:rPr lang="es-MX" dirty="0" smtClean="0"/>
            <a:t>ORDALIAS</a:t>
          </a:r>
          <a:endParaRPr lang="es-MX" dirty="0"/>
        </a:p>
      </dgm:t>
    </dgm:pt>
    <dgm:pt modelId="{3FBA459C-E27D-4576-BD8C-549B5F6CD5AA}" type="parTrans" cxnId="{95669B6C-43AA-4BB1-ABBB-09B779BF2B94}">
      <dgm:prSet/>
      <dgm:spPr/>
      <dgm:t>
        <a:bodyPr/>
        <a:lstStyle/>
        <a:p>
          <a:endParaRPr lang="es-MX"/>
        </a:p>
      </dgm:t>
    </dgm:pt>
    <dgm:pt modelId="{78AF3128-4B4E-4BB2-92A7-824CC7A928D6}" type="sibTrans" cxnId="{95669B6C-43AA-4BB1-ABBB-09B779BF2B94}">
      <dgm:prSet/>
      <dgm:spPr/>
      <dgm:t>
        <a:bodyPr/>
        <a:lstStyle/>
        <a:p>
          <a:endParaRPr lang="es-MX"/>
        </a:p>
      </dgm:t>
    </dgm:pt>
    <dgm:pt modelId="{4033B602-29B4-4AD8-9753-514757B236D8}" type="pres">
      <dgm:prSet presAssocID="{21851DAF-3387-41A9-9FF4-29B3EFECA6B2}" presName="cycle" presStyleCnt="0">
        <dgm:presLayoutVars>
          <dgm:chMax val="1"/>
          <dgm:dir/>
          <dgm:animLvl val="ctr"/>
          <dgm:resizeHandles val="exact"/>
        </dgm:presLayoutVars>
      </dgm:prSet>
      <dgm:spPr/>
    </dgm:pt>
    <dgm:pt modelId="{789A34C8-88DF-4022-98E6-8A0D5A10DA67}" type="pres">
      <dgm:prSet presAssocID="{009DF4DC-1F34-4912-B7E3-642956D44F31}" presName="centerShape" presStyleLbl="node0" presStyleIdx="0" presStyleCnt="1" custScaleX="214504" custScaleY="195817"/>
      <dgm:spPr/>
    </dgm:pt>
    <dgm:pt modelId="{FB7D1EC3-C0CF-4F1B-B85E-A627E22E3CFD}" type="pres">
      <dgm:prSet presAssocID="{F324AAB6-CFE2-4968-913D-A826AABAAF01}" presName="Name9" presStyleLbl="parChTrans1D2" presStyleIdx="0" presStyleCnt="4"/>
      <dgm:spPr/>
    </dgm:pt>
    <dgm:pt modelId="{EADF6D92-140E-4FA2-8F9E-BEB08E895AD0}" type="pres">
      <dgm:prSet presAssocID="{F324AAB6-CFE2-4968-913D-A826AABAAF01}" presName="connTx" presStyleLbl="parChTrans1D2" presStyleIdx="0" presStyleCnt="4"/>
      <dgm:spPr/>
    </dgm:pt>
    <dgm:pt modelId="{444A20AD-DE43-4F64-9441-5E11651F7764}" type="pres">
      <dgm:prSet presAssocID="{659A42DB-89DF-4413-AF5C-A51A61EDFC60}" presName="node" presStyleLbl="node1" presStyleIdx="0" presStyleCnt="4">
        <dgm:presLayoutVars>
          <dgm:bulletEnabled val="1"/>
        </dgm:presLayoutVars>
      </dgm:prSet>
      <dgm:spPr/>
    </dgm:pt>
    <dgm:pt modelId="{0C7A7C69-7CB5-4FC8-9411-621CC44278FA}" type="pres">
      <dgm:prSet presAssocID="{93033E51-7B3B-4805-83FA-370C016C70CD}" presName="Name9" presStyleLbl="parChTrans1D2" presStyleIdx="1" presStyleCnt="4"/>
      <dgm:spPr/>
    </dgm:pt>
    <dgm:pt modelId="{C057AC40-4FDB-4E2F-9FB5-DB905958CB8A}" type="pres">
      <dgm:prSet presAssocID="{93033E51-7B3B-4805-83FA-370C016C70CD}" presName="connTx" presStyleLbl="parChTrans1D2" presStyleIdx="1" presStyleCnt="4"/>
      <dgm:spPr/>
    </dgm:pt>
    <dgm:pt modelId="{AE3E1CC6-07D7-4E5F-9B6C-60509F6CB00B}" type="pres">
      <dgm:prSet presAssocID="{5C5B8890-88A6-46BB-9C8E-D79CBFD21645}" presName="node" presStyleLbl="node1" presStyleIdx="1" presStyleCnt="4">
        <dgm:presLayoutVars>
          <dgm:bulletEnabled val="1"/>
        </dgm:presLayoutVars>
      </dgm:prSet>
      <dgm:spPr/>
    </dgm:pt>
    <dgm:pt modelId="{2E0C9C92-E76B-4F57-9883-0AC57A5912C8}" type="pres">
      <dgm:prSet presAssocID="{7035E318-58D4-4633-A5B4-4242046B3CA5}" presName="Name9" presStyleLbl="parChTrans1D2" presStyleIdx="2" presStyleCnt="4"/>
      <dgm:spPr/>
    </dgm:pt>
    <dgm:pt modelId="{05EACE56-23AB-49BE-959C-358071418D88}" type="pres">
      <dgm:prSet presAssocID="{7035E318-58D4-4633-A5B4-4242046B3CA5}" presName="connTx" presStyleLbl="parChTrans1D2" presStyleIdx="2" presStyleCnt="4"/>
      <dgm:spPr/>
    </dgm:pt>
    <dgm:pt modelId="{2311FCFD-BFE8-4045-A621-D790FA60E86F}" type="pres">
      <dgm:prSet presAssocID="{D35547DD-779B-44FA-A1B3-F66F3575329A}" presName="node" presStyleLbl="node1" presStyleIdx="2" presStyleCnt="4">
        <dgm:presLayoutVars>
          <dgm:bulletEnabled val="1"/>
        </dgm:presLayoutVars>
      </dgm:prSet>
      <dgm:spPr/>
    </dgm:pt>
    <dgm:pt modelId="{A837DF54-5D42-4D41-B6CC-7BB8E02C63EA}" type="pres">
      <dgm:prSet presAssocID="{3FBA459C-E27D-4576-BD8C-549B5F6CD5AA}" presName="Name9" presStyleLbl="parChTrans1D2" presStyleIdx="3" presStyleCnt="4"/>
      <dgm:spPr/>
    </dgm:pt>
    <dgm:pt modelId="{40E1A766-05DF-4093-A4EC-BC4623F831D0}" type="pres">
      <dgm:prSet presAssocID="{3FBA459C-E27D-4576-BD8C-549B5F6CD5AA}" presName="connTx" presStyleLbl="parChTrans1D2" presStyleIdx="3" presStyleCnt="4"/>
      <dgm:spPr/>
    </dgm:pt>
    <dgm:pt modelId="{4B5D7387-0C2F-459D-AF00-8B1E34228692}" type="pres">
      <dgm:prSet presAssocID="{7B151479-5667-458F-B2DB-B92C74D49930}" presName="node" presStyleLbl="node1" presStyleIdx="3" presStyleCnt="4">
        <dgm:presLayoutVars>
          <dgm:bulletEnabled val="1"/>
        </dgm:presLayoutVars>
      </dgm:prSet>
      <dgm:spPr/>
    </dgm:pt>
  </dgm:ptLst>
  <dgm:cxnLst>
    <dgm:cxn modelId="{E6EC66EE-20DC-4836-BAB7-A1E135D271A8}" type="presOf" srcId="{009DF4DC-1F34-4912-B7E3-642956D44F31}" destId="{789A34C8-88DF-4022-98E6-8A0D5A10DA67}" srcOrd="0" destOrd="0" presId="urn:microsoft.com/office/officeart/2005/8/layout/radial1"/>
    <dgm:cxn modelId="{B9ECEBA6-91CF-4ABE-AAB5-B2C53E6E6F83}" type="presOf" srcId="{F324AAB6-CFE2-4968-913D-A826AABAAF01}" destId="{FB7D1EC3-C0CF-4F1B-B85E-A627E22E3CFD}" srcOrd="0" destOrd="0" presId="urn:microsoft.com/office/officeart/2005/8/layout/radial1"/>
    <dgm:cxn modelId="{E0049E6A-013C-4F54-9454-A9B05C0C6EB6}" srcId="{21851DAF-3387-41A9-9FF4-29B3EFECA6B2}" destId="{009DF4DC-1F34-4912-B7E3-642956D44F31}" srcOrd="0" destOrd="0" parTransId="{4025A454-D5FB-46D8-B91C-EC79B96460EE}" sibTransId="{C21430F3-2ECA-4780-9548-4942D171496E}"/>
    <dgm:cxn modelId="{2A468C2A-A6F0-478D-BE6E-60632D264609}" type="presOf" srcId="{3FBA459C-E27D-4576-BD8C-549B5F6CD5AA}" destId="{40E1A766-05DF-4093-A4EC-BC4623F831D0}" srcOrd="1" destOrd="0" presId="urn:microsoft.com/office/officeart/2005/8/layout/radial1"/>
    <dgm:cxn modelId="{EBA51888-9CCC-4EA7-891C-516E63015CE4}" type="presOf" srcId="{7035E318-58D4-4633-A5B4-4242046B3CA5}" destId="{2E0C9C92-E76B-4F57-9883-0AC57A5912C8}" srcOrd="0" destOrd="0" presId="urn:microsoft.com/office/officeart/2005/8/layout/radial1"/>
    <dgm:cxn modelId="{F17DEFD2-B414-4F1D-BE03-7C89F2A489ED}" type="presOf" srcId="{D35547DD-779B-44FA-A1B3-F66F3575329A}" destId="{2311FCFD-BFE8-4045-A621-D790FA60E86F}" srcOrd="0" destOrd="0" presId="urn:microsoft.com/office/officeart/2005/8/layout/radial1"/>
    <dgm:cxn modelId="{95669B6C-43AA-4BB1-ABBB-09B779BF2B94}" srcId="{009DF4DC-1F34-4912-B7E3-642956D44F31}" destId="{7B151479-5667-458F-B2DB-B92C74D49930}" srcOrd="3" destOrd="0" parTransId="{3FBA459C-E27D-4576-BD8C-549B5F6CD5AA}" sibTransId="{78AF3128-4B4E-4BB2-92A7-824CC7A928D6}"/>
    <dgm:cxn modelId="{9F6D7C33-BF53-4515-ABD2-FEE576588BFF}" type="presOf" srcId="{F324AAB6-CFE2-4968-913D-A826AABAAF01}" destId="{EADF6D92-140E-4FA2-8F9E-BEB08E895AD0}" srcOrd="1" destOrd="0" presId="urn:microsoft.com/office/officeart/2005/8/layout/radial1"/>
    <dgm:cxn modelId="{12C3259A-C353-4AC0-B323-DF25624E1DEB}" type="presOf" srcId="{5C5B8890-88A6-46BB-9C8E-D79CBFD21645}" destId="{AE3E1CC6-07D7-4E5F-9B6C-60509F6CB00B}" srcOrd="0" destOrd="0" presId="urn:microsoft.com/office/officeart/2005/8/layout/radial1"/>
    <dgm:cxn modelId="{6CDE5318-B8E4-40E6-B349-3712347BC9DC}" type="presOf" srcId="{659A42DB-89DF-4413-AF5C-A51A61EDFC60}" destId="{444A20AD-DE43-4F64-9441-5E11651F7764}" srcOrd="0" destOrd="0" presId="urn:microsoft.com/office/officeart/2005/8/layout/radial1"/>
    <dgm:cxn modelId="{655CECAA-6631-440C-97C8-95827A255004}" srcId="{009DF4DC-1F34-4912-B7E3-642956D44F31}" destId="{5C5B8890-88A6-46BB-9C8E-D79CBFD21645}" srcOrd="1" destOrd="0" parTransId="{93033E51-7B3B-4805-83FA-370C016C70CD}" sibTransId="{4EEB6289-7D4D-46FD-B001-427E88A4BDCD}"/>
    <dgm:cxn modelId="{E1DB62EB-C469-4716-8E8F-5D817E39394B}" type="presOf" srcId="{7B151479-5667-458F-B2DB-B92C74D49930}" destId="{4B5D7387-0C2F-459D-AF00-8B1E34228692}" srcOrd="0" destOrd="0" presId="urn:microsoft.com/office/officeart/2005/8/layout/radial1"/>
    <dgm:cxn modelId="{922BB5E8-A5EB-4C75-9171-E3B11ACD1323}" type="presOf" srcId="{93033E51-7B3B-4805-83FA-370C016C70CD}" destId="{0C7A7C69-7CB5-4FC8-9411-621CC44278FA}" srcOrd="0" destOrd="0" presId="urn:microsoft.com/office/officeart/2005/8/layout/radial1"/>
    <dgm:cxn modelId="{1AE46121-2D7A-41DF-A998-77844BC1F2CD}" type="presOf" srcId="{7035E318-58D4-4633-A5B4-4242046B3CA5}" destId="{05EACE56-23AB-49BE-959C-358071418D88}" srcOrd="1" destOrd="0" presId="urn:microsoft.com/office/officeart/2005/8/layout/radial1"/>
    <dgm:cxn modelId="{01BE916B-E62D-4E19-BDC0-F8D755667574}" srcId="{009DF4DC-1F34-4912-B7E3-642956D44F31}" destId="{659A42DB-89DF-4413-AF5C-A51A61EDFC60}" srcOrd="0" destOrd="0" parTransId="{F324AAB6-CFE2-4968-913D-A826AABAAF01}" sibTransId="{B04AEBF4-9529-460E-9E6F-D5B34159FF90}"/>
    <dgm:cxn modelId="{329EA478-485C-405C-BA9C-B41E3C88DEFF}" srcId="{009DF4DC-1F34-4912-B7E3-642956D44F31}" destId="{D35547DD-779B-44FA-A1B3-F66F3575329A}" srcOrd="2" destOrd="0" parTransId="{7035E318-58D4-4633-A5B4-4242046B3CA5}" sibTransId="{52D9D32C-F579-41BC-BBD6-8FC7E0DF0CD2}"/>
    <dgm:cxn modelId="{50960E0E-A0E6-431B-BDEB-DC4F2F26C562}" type="presOf" srcId="{3FBA459C-E27D-4576-BD8C-549B5F6CD5AA}" destId="{A837DF54-5D42-4D41-B6CC-7BB8E02C63EA}" srcOrd="0" destOrd="0" presId="urn:microsoft.com/office/officeart/2005/8/layout/radial1"/>
    <dgm:cxn modelId="{C77F186D-246D-492B-AE2B-1AFDD76128F9}" type="presOf" srcId="{93033E51-7B3B-4805-83FA-370C016C70CD}" destId="{C057AC40-4FDB-4E2F-9FB5-DB905958CB8A}" srcOrd="1" destOrd="0" presId="urn:microsoft.com/office/officeart/2005/8/layout/radial1"/>
    <dgm:cxn modelId="{DC87A941-8F3C-436D-AFB3-660FD219BA82}" type="presOf" srcId="{21851DAF-3387-41A9-9FF4-29B3EFECA6B2}" destId="{4033B602-29B4-4AD8-9753-514757B236D8}" srcOrd="0" destOrd="0" presId="urn:microsoft.com/office/officeart/2005/8/layout/radial1"/>
    <dgm:cxn modelId="{CA93F267-8C16-476A-A1C7-47A25CFDE091}" type="presParOf" srcId="{4033B602-29B4-4AD8-9753-514757B236D8}" destId="{789A34C8-88DF-4022-98E6-8A0D5A10DA67}" srcOrd="0" destOrd="0" presId="urn:microsoft.com/office/officeart/2005/8/layout/radial1"/>
    <dgm:cxn modelId="{6923B66E-C985-4FE1-8307-3AFCA9CFAB60}" type="presParOf" srcId="{4033B602-29B4-4AD8-9753-514757B236D8}" destId="{FB7D1EC3-C0CF-4F1B-B85E-A627E22E3CFD}" srcOrd="1" destOrd="0" presId="urn:microsoft.com/office/officeart/2005/8/layout/radial1"/>
    <dgm:cxn modelId="{60304872-FFA6-44D9-B62D-09A0B1B8CDBF}" type="presParOf" srcId="{FB7D1EC3-C0CF-4F1B-B85E-A627E22E3CFD}" destId="{EADF6D92-140E-4FA2-8F9E-BEB08E895AD0}" srcOrd="0" destOrd="0" presId="urn:microsoft.com/office/officeart/2005/8/layout/radial1"/>
    <dgm:cxn modelId="{550C41B0-2D00-4DCF-87E5-A486BBD0268C}" type="presParOf" srcId="{4033B602-29B4-4AD8-9753-514757B236D8}" destId="{444A20AD-DE43-4F64-9441-5E11651F7764}" srcOrd="2" destOrd="0" presId="urn:microsoft.com/office/officeart/2005/8/layout/radial1"/>
    <dgm:cxn modelId="{E9F3EA24-A23F-4028-A75E-EECB27908D1C}" type="presParOf" srcId="{4033B602-29B4-4AD8-9753-514757B236D8}" destId="{0C7A7C69-7CB5-4FC8-9411-621CC44278FA}" srcOrd="3" destOrd="0" presId="urn:microsoft.com/office/officeart/2005/8/layout/radial1"/>
    <dgm:cxn modelId="{C9E72E59-C394-4DD3-871B-A02815F39E39}" type="presParOf" srcId="{0C7A7C69-7CB5-4FC8-9411-621CC44278FA}" destId="{C057AC40-4FDB-4E2F-9FB5-DB905958CB8A}" srcOrd="0" destOrd="0" presId="urn:microsoft.com/office/officeart/2005/8/layout/radial1"/>
    <dgm:cxn modelId="{D1AF0054-1B22-49E3-BB22-44E2DEFEB6FC}" type="presParOf" srcId="{4033B602-29B4-4AD8-9753-514757B236D8}" destId="{AE3E1CC6-07D7-4E5F-9B6C-60509F6CB00B}" srcOrd="4" destOrd="0" presId="urn:microsoft.com/office/officeart/2005/8/layout/radial1"/>
    <dgm:cxn modelId="{3D2ABA83-B196-4B38-89FC-E5917836A3EB}" type="presParOf" srcId="{4033B602-29B4-4AD8-9753-514757B236D8}" destId="{2E0C9C92-E76B-4F57-9883-0AC57A5912C8}" srcOrd="5" destOrd="0" presId="urn:microsoft.com/office/officeart/2005/8/layout/radial1"/>
    <dgm:cxn modelId="{728C8309-A1F9-4907-8B52-439598BB5139}" type="presParOf" srcId="{2E0C9C92-E76B-4F57-9883-0AC57A5912C8}" destId="{05EACE56-23AB-49BE-959C-358071418D88}" srcOrd="0" destOrd="0" presId="urn:microsoft.com/office/officeart/2005/8/layout/radial1"/>
    <dgm:cxn modelId="{4CD0EB88-B29D-4E06-8D17-EBAC0BA00C04}" type="presParOf" srcId="{4033B602-29B4-4AD8-9753-514757B236D8}" destId="{2311FCFD-BFE8-4045-A621-D790FA60E86F}" srcOrd="6" destOrd="0" presId="urn:microsoft.com/office/officeart/2005/8/layout/radial1"/>
    <dgm:cxn modelId="{9A8F6BB9-C4AC-4AE9-9DF8-88154EB3E926}" type="presParOf" srcId="{4033B602-29B4-4AD8-9753-514757B236D8}" destId="{A837DF54-5D42-4D41-B6CC-7BB8E02C63EA}" srcOrd="7" destOrd="0" presId="urn:microsoft.com/office/officeart/2005/8/layout/radial1"/>
    <dgm:cxn modelId="{EE3CAAF1-15B9-435E-BC92-33627E0CC321}" type="presParOf" srcId="{A837DF54-5D42-4D41-B6CC-7BB8E02C63EA}" destId="{40E1A766-05DF-4093-A4EC-BC4623F831D0}" srcOrd="0" destOrd="0" presId="urn:microsoft.com/office/officeart/2005/8/layout/radial1"/>
    <dgm:cxn modelId="{8EE09069-B3DF-4346-9EAB-62081FD88498}" type="presParOf" srcId="{4033B602-29B4-4AD8-9753-514757B236D8}" destId="{4B5D7387-0C2F-459D-AF00-8B1E34228692}" srcOrd="8" destOrd="0" presId="urn:microsoft.com/office/officeart/2005/8/layout/radial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54E41E4-E371-4B42-A4C5-292949077BA1}" type="doc">
      <dgm:prSet loTypeId="urn:microsoft.com/office/officeart/2005/8/layout/pList2" loCatId="list" qsTypeId="urn:microsoft.com/office/officeart/2005/8/quickstyle/simple1" qsCatId="simple" csTypeId="urn:microsoft.com/office/officeart/2005/8/colors/accent1_2" csCatId="accent1" phldr="1"/>
      <dgm:spPr/>
    </dgm:pt>
    <dgm:pt modelId="{8A3AB495-E4C5-4EF7-8EB9-C28ED462DA36}">
      <dgm:prSet phldrT="[Texto]"/>
      <dgm:spPr/>
      <dgm:t>
        <a:bodyPr/>
        <a:lstStyle/>
        <a:p>
          <a:pPr algn="ctr"/>
          <a:r>
            <a:rPr lang="es-MX" dirty="0" smtClean="0"/>
            <a:t>DISCUSION</a:t>
          </a:r>
        </a:p>
        <a:p>
          <a:pPr algn="ctr"/>
          <a:r>
            <a:rPr lang="es-MX" dirty="0" smtClean="0"/>
            <a:t>O NEGOCIACION</a:t>
          </a:r>
        </a:p>
        <a:p>
          <a:pPr algn="just"/>
          <a:r>
            <a:rPr lang="es-MX" dirty="0" smtClean="0"/>
            <a:t>Medio por el cual las partes a través del dialogo y por ellas mismas llegan a una solución que es aceptada</a:t>
          </a:r>
          <a:endParaRPr lang="es-MX" dirty="0"/>
        </a:p>
      </dgm:t>
    </dgm:pt>
    <dgm:pt modelId="{0324180E-A1D0-4DE5-A6F9-21137EC4C3C2}" type="parTrans" cxnId="{308363CB-E364-4B93-8F80-0E57D48F8025}">
      <dgm:prSet/>
      <dgm:spPr/>
      <dgm:t>
        <a:bodyPr/>
        <a:lstStyle/>
        <a:p>
          <a:endParaRPr lang="es-MX"/>
        </a:p>
      </dgm:t>
    </dgm:pt>
    <dgm:pt modelId="{B675B131-545F-455D-B61A-B6E3BC5D014D}" type="sibTrans" cxnId="{308363CB-E364-4B93-8F80-0E57D48F8025}">
      <dgm:prSet/>
      <dgm:spPr/>
      <dgm:t>
        <a:bodyPr/>
        <a:lstStyle/>
        <a:p>
          <a:endParaRPr lang="es-MX"/>
        </a:p>
      </dgm:t>
    </dgm:pt>
    <dgm:pt modelId="{A548E60C-8C2B-407B-8C6E-FF7F8239B565}">
      <dgm:prSet phldrT="[Texto]"/>
      <dgm:spPr/>
      <dgm:t>
        <a:bodyPr/>
        <a:lstStyle/>
        <a:p>
          <a:pPr algn="ctr"/>
          <a:r>
            <a:rPr lang="es-MX" dirty="0" smtClean="0"/>
            <a:t>MEDIACION</a:t>
          </a:r>
        </a:p>
        <a:p>
          <a:pPr algn="ctr"/>
          <a:endParaRPr lang="es-MX" dirty="0" smtClean="0"/>
        </a:p>
        <a:p>
          <a:pPr algn="just"/>
          <a:r>
            <a:rPr lang="es-MX" dirty="0" smtClean="0"/>
            <a:t>Procedimiento en que la solución de acuerda  con la intervención de un tercero, teniendo que ser aceptada aquella por las partes.</a:t>
          </a:r>
          <a:endParaRPr lang="es-MX" dirty="0"/>
        </a:p>
      </dgm:t>
    </dgm:pt>
    <dgm:pt modelId="{9C069A16-C7C3-4940-8E9F-4EF566D8B5A0}" type="parTrans" cxnId="{0984FF8F-D7AE-4F01-A173-519348523896}">
      <dgm:prSet/>
      <dgm:spPr/>
      <dgm:t>
        <a:bodyPr/>
        <a:lstStyle/>
        <a:p>
          <a:endParaRPr lang="es-MX"/>
        </a:p>
      </dgm:t>
    </dgm:pt>
    <dgm:pt modelId="{E526699D-0CAB-48BA-9947-7EB503FDFD3F}" type="sibTrans" cxnId="{0984FF8F-D7AE-4F01-A173-519348523896}">
      <dgm:prSet/>
      <dgm:spPr/>
      <dgm:t>
        <a:bodyPr/>
        <a:lstStyle/>
        <a:p>
          <a:endParaRPr lang="es-MX"/>
        </a:p>
      </dgm:t>
    </dgm:pt>
    <dgm:pt modelId="{DC01E98B-5971-4ED6-9D25-A6D90C50AB1D}">
      <dgm:prSet phldrT="[Texto]"/>
      <dgm:spPr/>
      <dgm:t>
        <a:bodyPr/>
        <a:lstStyle/>
        <a:p>
          <a:r>
            <a:rPr lang="es-MX" dirty="0" smtClean="0"/>
            <a:t>JURISDICCION</a:t>
          </a:r>
        </a:p>
        <a:p>
          <a:endParaRPr lang="es-MX" dirty="0" smtClean="0"/>
        </a:p>
        <a:p>
          <a:r>
            <a:rPr lang="es-MX" dirty="0" smtClean="0"/>
            <a:t>Procedimiento reglado, arbitrado por el Estado.</a:t>
          </a:r>
          <a:endParaRPr lang="es-MX" dirty="0"/>
        </a:p>
      </dgm:t>
    </dgm:pt>
    <dgm:pt modelId="{2AFBC217-93BA-421C-BC7E-34F8046775B8}" type="parTrans" cxnId="{DD71154D-BE29-4D4B-B5C2-618B9AC96E4B}">
      <dgm:prSet/>
      <dgm:spPr/>
      <dgm:t>
        <a:bodyPr/>
        <a:lstStyle/>
        <a:p>
          <a:endParaRPr lang="es-MX"/>
        </a:p>
      </dgm:t>
    </dgm:pt>
    <dgm:pt modelId="{5AA40EAF-0486-4749-B4FB-FD2726B9184B}" type="sibTrans" cxnId="{DD71154D-BE29-4D4B-B5C2-618B9AC96E4B}">
      <dgm:prSet/>
      <dgm:spPr/>
      <dgm:t>
        <a:bodyPr/>
        <a:lstStyle/>
        <a:p>
          <a:endParaRPr lang="es-MX"/>
        </a:p>
      </dgm:t>
    </dgm:pt>
    <dgm:pt modelId="{90AD48B3-5171-4A6D-AD2B-B7E97110D4FF}">
      <dgm:prSet/>
      <dgm:spPr/>
      <dgm:t>
        <a:bodyPr/>
        <a:lstStyle/>
        <a:p>
          <a:r>
            <a:rPr lang="es-MX" dirty="0" smtClean="0"/>
            <a:t>ADJUDICACION</a:t>
          </a:r>
        </a:p>
        <a:p>
          <a:endParaRPr lang="es-MX" dirty="0" smtClean="0"/>
        </a:p>
        <a:p>
          <a:r>
            <a:rPr lang="es-MX" dirty="0" smtClean="0"/>
            <a:t>Instrumento en el que la solución  es dada  por un tercero, ejemplo: laudo arbitral</a:t>
          </a:r>
          <a:endParaRPr lang="es-MX" dirty="0"/>
        </a:p>
      </dgm:t>
    </dgm:pt>
    <dgm:pt modelId="{17400A05-027D-44BC-882F-F73EB0D5A829}" type="parTrans" cxnId="{3978A291-E2EC-4331-BFAA-199E8ACA076D}">
      <dgm:prSet/>
      <dgm:spPr/>
      <dgm:t>
        <a:bodyPr/>
        <a:lstStyle/>
        <a:p>
          <a:endParaRPr lang="es-MX"/>
        </a:p>
      </dgm:t>
    </dgm:pt>
    <dgm:pt modelId="{D1DEEFDE-7EAC-4F8C-8407-0252DDBE47A5}" type="sibTrans" cxnId="{3978A291-E2EC-4331-BFAA-199E8ACA076D}">
      <dgm:prSet/>
      <dgm:spPr/>
      <dgm:t>
        <a:bodyPr/>
        <a:lstStyle/>
        <a:p>
          <a:endParaRPr lang="es-MX"/>
        </a:p>
      </dgm:t>
    </dgm:pt>
    <dgm:pt modelId="{EEDBCC94-EF86-4D3A-AE52-34974C566A44}" type="pres">
      <dgm:prSet presAssocID="{D54E41E4-E371-4B42-A4C5-292949077BA1}" presName="Name0" presStyleCnt="0">
        <dgm:presLayoutVars>
          <dgm:dir/>
          <dgm:resizeHandles val="exact"/>
        </dgm:presLayoutVars>
      </dgm:prSet>
      <dgm:spPr/>
    </dgm:pt>
    <dgm:pt modelId="{9427F2ED-8B62-43DC-832D-DCDA937F43D7}" type="pres">
      <dgm:prSet presAssocID="{D54E41E4-E371-4B42-A4C5-292949077BA1}" presName="bkgdShp" presStyleLbl="alignAccFollowNode1" presStyleIdx="0" presStyleCnt="1"/>
      <dgm:spPr/>
    </dgm:pt>
    <dgm:pt modelId="{592B0EE9-7055-4CD5-BA98-38942B48E148}" type="pres">
      <dgm:prSet presAssocID="{D54E41E4-E371-4B42-A4C5-292949077BA1}" presName="linComp" presStyleCnt="0"/>
      <dgm:spPr/>
    </dgm:pt>
    <dgm:pt modelId="{283BE5D1-02B0-4FD3-B2CD-97AD3E10D308}" type="pres">
      <dgm:prSet presAssocID="{8A3AB495-E4C5-4EF7-8EB9-C28ED462DA36}" presName="compNode" presStyleCnt="0"/>
      <dgm:spPr/>
    </dgm:pt>
    <dgm:pt modelId="{9BF78856-74CF-4A2E-AFC8-4F6446956693}" type="pres">
      <dgm:prSet presAssocID="{8A3AB495-E4C5-4EF7-8EB9-C28ED462DA36}" presName="node" presStyleLbl="node1" presStyleIdx="0" presStyleCnt="4">
        <dgm:presLayoutVars>
          <dgm:bulletEnabled val="1"/>
        </dgm:presLayoutVars>
      </dgm:prSet>
      <dgm:spPr/>
      <dgm:t>
        <a:bodyPr/>
        <a:lstStyle/>
        <a:p>
          <a:endParaRPr lang="es-MX"/>
        </a:p>
      </dgm:t>
    </dgm:pt>
    <dgm:pt modelId="{9B6691F6-1C52-4424-A4D2-9F4EA01C35F0}" type="pres">
      <dgm:prSet presAssocID="{8A3AB495-E4C5-4EF7-8EB9-C28ED462DA36}" presName="invisiNode" presStyleLbl="node1" presStyleIdx="0" presStyleCnt="4"/>
      <dgm:spPr/>
    </dgm:pt>
    <dgm:pt modelId="{81C4DF43-28F5-4870-A367-F184D3FE2C7C}" type="pres">
      <dgm:prSet presAssocID="{8A3AB495-E4C5-4EF7-8EB9-C28ED462DA36}" presName="imagNode" presStyleLbl="fgImgPlace1" presStyleIdx="0" presStyleCnt="4"/>
      <dgm:spPr>
        <a:blipFill rotWithShape="0">
          <a:blip xmlns:r="http://schemas.openxmlformats.org/officeDocument/2006/relationships" r:embed="rId1"/>
          <a:stretch>
            <a:fillRect/>
          </a:stretch>
        </a:blipFill>
      </dgm:spPr>
    </dgm:pt>
    <dgm:pt modelId="{8EFF0513-AE43-4A20-9FE1-70814FE89E93}" type="pres">
      <dgm:prSet presAssocID="{B675B131-545F-455D-B61A-B6E3BC5D014D}" presName="sibTrans" presStyleLbl="sibTrans2D1" presStyleIdx="0" presStyleCnt="0"/>
      <dgm:spPr/>
    </dgm:pt>
    <dgm:pt modelId="{8D23D445-C72C-4922-9B5E-ED26D8001847}" type="pres">
      <dgm:prSet presAssocID="{A548E60C-8C2B-407B-8C6E-FF7F8239B565}" presName="compNode" presStyleCnt="0"/>
      <dgm:spPr/>
    </dgm:pt>
    <dgm:pt modelId="{32610B96-A895-4D89-8EE8-E6EA476E8B20}" type="pres">
      <dgm:prSet presAssocID="{A548E60C-8C2B-407B-8C6E-FF7F8239B565}" presName="node" presStyleLbl="node1" presStyleIdx="1" presStyleCnt="4">
        <dgm:presLayoutVars>
          <dgm:bulletEnabled val="1"/>
        </dgm:presLayoutVars>
      </dgm:prSet>
      <dgm:spPr/>
      <dgm:t>
        <a:bodyPr/>
        <a:lstStyle/>
        <a:p>
          <a:endParaRPr lang="es-MX"/>
        </a:p>
      </dgm:t>
    </dgm:pt>
    <dgm:pt modelId="{2AFAEBE2-F326-41B3-9336-745CB821E9B3}" type="pres">
      <dgm:prSet presAssocID="{A548E60C-8C2B-407B-8C6E-FF7F8239B565}" presName="invisiNode" presStyleLbl="node1" presStyleIdx="1" presStyleCnt="4"/>
      <dgm:spPr/>
    </dgm:pt>
    <dgm:pt modelId="{AF47ED7C-7A98-4DCF-B517-D4B14176FC99}" type="pres">
      <dgm:prSet presAssocID="{A548E60C-8C2B-407B-8C6E-FF7F8239B565}" presName="imagNode" presStyleLbl="fgImgPlace1" presStyleIdx="1" presStyleCnt="4"/>
      <dgm:spPr>
        <a:blipFill rotWithShape="0">
          <a:blip xmlns:r="http://schemas.openxmlformats.org/officeDocument/2006/relationships" r:embed="rId2"/>
          <a:stretch>
            <a:fillRect/>
          </a:stretch>
        </a:blipFill>
      </dgm:spPr>
    </dgm:pt>
    <dgm:pt modelId="{18DABD31-DD01-4EC3-B9D1-2EFBE0435EF8}" type="pres">
      <dgm:prSet presAssocID="{E526699D-0CAB-48BA-9947-7EB503FDFD3F}" presName="sibTrans" presStyleLbl="sibTrans2D1" presStyleIdx="0" presStyleCnt="0"/>
      <dgm:spPr/>
    </dgm:pt>
    <dgm:pt modelId="{F295E1CB-D828-485E-9CD2-F7424F31EA84}" type="pres">
      <dgm:prSet presAssocID="{90AD48B3-5171-4A6D-AD2B-B7E97110D4FF}" presName="compNode" presStyleCnt="0"/>
      <dgm:spPr/>
    </dgm:pt>
    <dgm:pt modelId="{6FD0C6D5-1BA1-46B9-84A7-803DD13B967E}" type="pres">
      <dgm:prSet presAssocID="{90AD48B3-5171-4A6D-AD2B-B7E97110D4FF}" presName="node" presStyleLbl="node1" presStyleIdx="2" presStyleCnt="4">
        <dgm:presLayoutVars>
          <dgm:bulletEnabled val="1"/>
        </dgm:presLayoutVars>
      </dgm:prSet>
      <dgm:spPr/>
      <dgm:t>
        <a:bodyPr/>
        <a:lstStyle/>
        <a:p>
          <a:endParaRPr lang="es-MX"/>
        </a:p>
      </dgm:t>
    </dgm:pt>
    <dgm:pt modelId="{38402D00-6A16-412F-A34F-638FAA4CFE1F}" type="pres">
      <dgm:prSet presAssocID="{90AD48B3-5171-4A6D-AD2B-B7E97110D4FF}" presName="invisiNode" presStyleLbl="node1" presStyleIdx="2" presStyleCnt="4"/>
      <dgm:spPr/>
    </dgm:pt>
    <dgm:pt modelId="{5FAEF3F8-FD75-4506-A6DE-CEEEB7AE3455}" type="pres">
      <dgm:prSet presAssocID="{90AD48B3-5171-4A6D-AD2B-B7E97110D4FF}" presName="imagNode" presStyleLbl="fgImgPlace1" presStyleIdx="2" presStyleCnt="4"/>
      <dgm:spPr>
        <a:blipFill rotWithShape="0">
          <a:blip xmlns:r="http://schemas.openxmlformats.org/officeDocument/2006/relationships" r:embed="rId3"/>
          <a:stretch>
            <a:fillRect/>
          </a:stretch>
        </a:blipFill>
      </dgm:spPr>
    </dgm:pt>
    <dgm:pt modelId="{BD544727-E208-428D-85FC-84DBD0E67794}" type="pres">
      <dgm:prSet presAssocID="{D1DEEFDE-7EAC-4F8C-8407-0252DDBE47A5}" presName="sibTrans" presStyleLbl="sibTrans2D1" presStyleIdx="0" presStyleCnt="0"/>
      <dgm:spPr/>
    </dgm:pt>
    <dgm:pt modelId="{4514C29A-BD7B-45FF-9710-514F2D52BE93}" type="pres">
      <dgm:prSet presAssocID="{DC01E98B-5971-4ED6-9D25-A6D90C50AB1D}" presName="compNode" presStyleCnt="0"/>
      <dgm:spPr/>
    </dgm:pt>
    <dgm:pt modelId="{958283A9-7549-4616-948F-CEFADCDBFE25}" type="pres">
      <dgm:prSet presAssocID="{DC01E98B-5971-4ED6-9D25-A6D90C50AB1D}" presName="node" presStyleLbl="node1" presStyleIdx="3" presStyleCnt="4">
        <dgm:presLayoutVars>
          <dgm:bulletEnabled val="1"/>
        </dgm:presLayoutVars>
      </dgm:prSet>
      <dgm:spPr/>
      <dgm:t>
        <a:bodyPr/>
        <a:lstStyle/>
        <a:p>
          <a:endParaRPr lang="es-MX"/>
        </a:p>
      </dgm:t>
    </dgm:pt>
    <dgm:pt modelId="{B7542112-1E24-4248-ADED-29813A678089}" type="pres">
      <dgm:prSet presAssocID="{DC01E98B-5971-4ED6-9D25-A6D90C50AB1D}" presName="invisiNode" presStyleLbl="node1" presStyleIdx="3" presStyleCnt="4"/>
      <dgm:spPr/>
    </dgm:pt>
    <dgm:pt modelId="{084BCB34-3165-4C0D-9530-ADE1DEFEF39B}" type="pres">
      <dgm:prSet presAssocID="{DC01E98B-5971-4ED6-9D25-A6D90C50AB1D}" presName="imagNode" presStyleLbl="fgImgPlace1" presStyleIdx="3" presStyleCnt="4"/>
      <dgm:spPr>
        <a:blipFill rotWithShape="0">
          <a:blip xmlns:r="http://schemas.openxmlformats.org/officeDocument/2006/relationships" r:embed="rId4"/>
          <a:stretch>
            <a:fillRect/>
          </a:stretch>
        </a:blipFill>
      </dgm:spPr>
    </dgm:pt>
  </dgm:ptLst>
  <dgm:cxnLst>
    <dgm:cxn modelId="{0984FF8F-D7AE-4F01-A173-519348523896}" srcId="{D54E41E4-E371-4B42-A4C5-292949077BA1}" destId="{A548E60C-8C2B-407B-8C6E-FF7F8239B565}" srcOrd="1" destOrd="0" parTransId="{9C069A16-C7C3-4940-8E9F-4EF566D8B5A0}" sibTransId="{E526699D-0CAB-48BA-9947-7EB503FDFD3F}"/>
    <dgm:cxn modelId="{078E9292-9AE7-42B3-981E-019F15F26BF1}" type="presOf" srcId="{90AD48B3-5171-4A6D-AD2B-B7E97110D4FF}" destId="{6FD0C6D5-1BA1-46B9-84A7-803DD13B967E}" srcOrd="0" destOrd="0" presId="urn:microsoft.com/office/officeart/2005/8/layout/pList2"/>
    <dgm:cxn modelId="{5E374EB6-207F-467F-B529-5A37A1781BE2}" type="presOf" srcId="{E526699D-0CAB-48BA-9947-7EB503FDFD3F}" destId="{18DABD31-DD01-4EC3-B9D1-2EFBE0435EF8}" srcOrd="0" destOrd="0" presId="urn:microsoft.com/office/officeart/2005/8/layout/pList2"/>
    <dgm:cxn modelId="{308363CB-E364-4B93-8F80-0E57D48F8025}" srcId="{D54E41E4-E371-4B42-A4C5-292949077BA1}" destId="{8A3AB495-E4C5-4EF7-8EB9-C28ED462DA36}" srcOrd="0" destOrd="0" parTransId="{0324180E-A1D0-4DE5-A6F9-21137EC4C3C2}" sibTransId="{B675B131-545F-455D-B61A-B6E3BC5D014D}"/>
    <dgm:cxn modelId="{F2AAFF80-3962-4104-9C96-06A4158A7D79}" type="presOf" srcId="{D54E41E4-E371-4B42-A4C5-292949077BA1}" destId="{EEDBCC94-EF86-4D3A-AE52-34974C566A44}" srcOrd="0" destOrd="0" presId="urn:microsoft.com/office/officeart/2005/8/layout/pList2"/>
    <dgm:cxn modelId="{4C84E489-07A0-40C3-AB47-181CC5BE157E}" type="presOf" srcId="{D1DEEFDE-7EAC-4F8C-8407-0252DDBE47A5}" destId="{BD544727-E208-428D-85FC-84DBD0E67794}" srcOrd="0" destOrd="0" presId="urn:microsoft.com/office/officeart/2005/8/layout/pList2"/>
    <dgm:cxn modelId="{10909854-7278-4BC8-AA9D-F05D34901A8D}" type="presOf" srcId="{DC01E98B-5971-4ED6-9D25-A6D90C50AB1D}" destId="{958283A9-7549-4616-948F-CEFADCDBFE25}" srcOrd="0" destOrd="0" presId="urn:microsoft.com/office/officeart/2005/8/layout/pList2"/>
    <dgm:cxn modelId="{8F172F88-E43F-48CA-AEEC-ED7D9E742116}" type="presOf" srcId="{A548E60C-8C2B-407B-8C6E-FF7F8239B565}" destId="{32610B96-A895-4D89-8EE8-E6EA476E8B20}" srcOrd="0" destOrd="0" presId="urn:microsoft.com/office/officeart/2005/8/layout/pList2"/>
    <dgm:cxn modelId="{EF839074-9E98-45CF-877C-839D19F36DC9}" type="presOf" srcId="{8A3AB495-E4C5-4EF7-8EB9-C28ED462DA36}" destId="{9BF78856-74CF-4A2E-AFC8-4F6446956693}" srcOrd="0" destOrd="0" presId="urn:microsoft.com/office/officeart/2005/8/layout/pList2"/>
    <dgm:cxn modelId="{18F85B88-47E6-49BA-A93B-0EF70375518F}" type="presOf" srcId="{B675B131-545F-455D-B61A-B6E3BC5D014D}" destId="{8EFF0513-AE43-4A20-9FE1-70814FE89E93}" srcOrd="0" destOrd="0" presId="urn:microsoft.com/office/officeart/2005/8/layout/pList2"/>
    <dgm:cxn modelId="{DD71154D-BE29-4D4B-B5C2-618B9AC96E4B}" srcId="{D54E41E4-E371-4B42-A4C5-292949077BA1}" destId="{DC01E98B-5971-4ED6-9D25-A6D90C50AB1D}" srcOrd="3" destOrd="0" parTransId="{2AFBC217-93BA-421C-BC7E-34F8046775B8}" sibTransId="{5AA40EAF-0486-4749-B4FB-FD2726B9184B}"/>
    <dgm:cxn modelId="{3978A291-E2EC-4331-BFAA-199E8ACA076D}" srcId="{D54E41E4-E371-4B42-A4C5-292949077BA1}" destId="{90AD48B3-5171-4A6D-AD2B-B7E97110D4FF}" srcOrd="2" destOrd="0" parTransId="{17400A05-027D-44BC-882F-F73EB0D5A829}" sibTransId="{D1DEEFDE-7EAC-4F8C-8407-0252DDBE47A5}"/>
    <dgm:cxn modelId="{750FD7A0-77BA-4902-B017-401A4CD3F467}" type="presParOf" srcId="{EEDBCC94-EF86-4D3A-AE52-34974C566A44}" destId="{9427F2ED-8B62-43DC-832D-DCDA937F43D7}" srcOrd="0" destOrd="0" presId="urn:microsoft.com/office/officeart/2005/8/layout/pList2"/>
    <dgm:cxn modelId="{C76E665D-82F0-4615-952F-DBB4A56F2DF1}" type="presParOf" srcId="{EEDBCC94-EF86-4D3A-AE52-34974C566A44}" destId="{592B0EE9-7055-4CD5-BA98-38942B48E148}" srcOrd="1" destOrd="0" presId="urn:microsoft.com/office/officeart/2005/8/layout/pList2"/>
    <dgm:cxn modelId="{1ED006AC-A119-4BEA-A09F-3D1E3D92401F}" type="presParOf" srcId="{592B0EE9-7055-4CD5-BA98-38942B48E148}" destId="{283BE5D1-02B0-4FD3-B2CD-97AD3E10D308}" srcOrd="0" destOrd="0" presId="urn:microsoft.com/office/officeart/2005/8/layout/pList2"/>
    <dgm:cxn modelId="{84F52A41-8C1E-45D0-8D05-A981EFC9E0DA}" type="presParOf" srcId="{283BE5D1-02B0-4FD3-B2CD-97AD3E10D308}" destId="{9BF78856-74CF-4A2E-AFC8-4F6446956693}" srcOrd="0" destOrd="0" presId="urn:microsoft.com/office/officeart/2005/8/layout/pList2"/>
    <dgm:cxn modelId="{588CA9B9-71E2-4E25-BA76-94A839F14B4C}" type="presParOf" srcId="{283BE5D1-02B0-4FD3-B2CD-97AD3E10D308}" destId="{9B6691F6-1C52-4424-A4D2-9F4EA01C35F0}" srcOrd="1" destOrd="0" presId="urn:microsoft.com/office/officeart/2005/8/layout/pList2"/>
    <dgm:cxn modelId="{CAD48370-4F85-4CCC-84F4-3AE3E4F6E37A}" type="presParOf" srcId="{283BE5D1-02B0-4FD3-B2CD-97AD3E10D308}" destId="{81C4DF43-28F5-4870-A367-F184D3FE2C7C}" srcOrd="2" destOrd="0" presId="urn:microsoft.com/office/officeart/2005/8/layout/pList2"/>
    <dgm:cxn modelId="{5C84A604-8D60-4CF7-9D1A-54799DDBFC95}" type="presParOf" srcId="{592B0EE9-7055-4CD5-BA98-38942B48E148}" destId="{8EFF0513-AE43-4A20-9FE1-70814FE89E93}" srcOrd="1" destOrd="0" presId="urn:microsoft.com/office/officeart/2005/8/layout/pList2"/>
    <dgm:cxn modelId="{3380D8F0-88A2-4255-8DD7-C4C251060809}" type="presParOf" srcId="{592B0EE9-7055-4CD5-BA98-38942B48E148}" destId="{8D23D445-C72C-4922-9B5E-ED26D8001847}" srcOrd="2" destOrd="0" presId="urn:microsoft.com/office/officeart/2005/8/layout/pList2"/>
    <dgm:cxn modelId="{4ADF5E1B-CFDC-41A6-AFD0-814EF6D32C5C}" type="presParOf" srcId="{8D23D445-C72C-4922-9B5E-ED26D8001847}" destId="{32610B96-A895-4D89-8EE8-E6EA476E8B20}" srcOrd="0" destOrd="0" presId="urn:microsoft.com/office/officeart/2005/8/layout/pList2"/>
    <dgm:cxn modelId="{02C82CC5-6978-4DBF-9C64-5D35201984E6}" type="presParOf" srcId="{8D23D445-C72C-4922-9B5E-ED26D8001847}" destId="{2AFAEBE2-F326-41B3-9336-745CB821E9B3}" srcOrd="1" destOrd="0" presId="urn:microsoft.com/office/officeart/2005/8/layout/pList2"/>
    <dgm:cxn modelId="{F2128550-52C2-449D-8C99-33EAFF8117B2}" type="presParOf" srcId="{8D23D445-C72C-4922-9B5E-ED26D8001847}" destId="{AF47ED7C-7A98-4DCF-B517-D4B14176FC99}" srcOrd="2" destOrd="0" presId="urn:microsoft.com/office/officeart/2005/8/layout/pList2"/>
    <dgm:cxn modelId="{1F69695E-DB34-4886-9EDA-DB3CC0E54A17}" type="presParOf" srcId="{592B0EE9-7055-4CD5-BA98-38942B48E148}" destId="{18DABD31-DD01-4EC3-B9D1-2EFBE0435EF8}" srcOrd="3" destOrd="0" presId="urn:microsoft.com/office/officeart/2005/8/layout/pList2"/>
    <dgm:cxn modelId="{69D72052-CC7B-4147-B4D5-97235EB8A7AA}" type="presParOf" srcId="{592B0EE9-7055-4CD5-BA98-38942B48E148}" destId="{F295E1CB-D828-485E-9CD2-F7424F31EA84}" srcOrd="4" destOrd="0" presId="urn:microsoft.com/office/officeart/2005/8/layout/pList2"/>
    <dgm:cxn modelId="{BACD0B2B-6D82-47EB-B65E-F4A462D5ED06}" type="presParOf" srcId="{F295E1CB-D828-485E-9CD2-F7424F31EA84}" destId="{6FD0C6D5-1BA1-46B9-84A7-803DD13B967E}" srcOrd="0" destOrd="0" presId="urn:microsoft.com/office/officeart/2005/8/layout/pList2"/>
    <dgm:cxn modelId="{D5D979E5-AAE4-4073-BED4-D25BFAF27DBA}" type="presParOf" srcId="{F295E1CB-D828-485E-9CD2-F7424F31EA84}" destId="{38402D00-6A16-412F-A34F-638FAA4CFE1F}" srcOrd="1" destOrd="0" presId="urn:microsoft.com/office/officeart/2005/8/layout/pList2"/>
    <dgm:cxn modelId="{BD97F755-2410-4ABD-B218-7102D5A85B49}" type="presParOf" srcId="{F295E1CB-D828-485E-9CD2-F7424F31EA84}" destId="{5FAEF3F8-FD75-4506-A6DE-CEEEB7AE3455}" srcOrd="2" destOrd="0" presId="urn:microsoft.com/office/officeart/2005/8/layout/pList2"/>
    <dgm:cxn modelId="{ABF05111-7FA0-409A-8AAF-224C998AA4C8}" type="presParOf" srcId="{592B0EE9-7055-4CD5-BA98-38942B48E148}" destId="{BD544727-E208-428D-85FC-84DBD0E67794}" srcOrd="5" destOrd="0" presId="urn:microsoft.com/office/officeart/2005/8/layout/pList2"/>
    <dgm:cxn modelId="{93AC96F6-2783-4D82-ACAD-67284880D6D9}" type="presParOf" srcId="{592B0EE9-7055-4CD5-BA98-38942B48E148}" destId="{4514C29A-BD7B-45FF-9710-514F2D52BE93}" srcOrd="6" destOrd="0" presId="urn:microsoft.com/office/officeart/2005/8/layout/pList2"/>
    <dgm:cxn modelId="{9DDDCC70-0AA8-4F28-B9AB-2774C5AF280F}" type="presParOf" srcId="{4514C29A-BD7B-45FF-9710-514F2D52BE93}" destId="{958283A9-7549-4616-948F-CEFADCDBFE25}" srcOrd="0" destOrd="0" presId="urn:microsoft.com/office/officeart/2005/8/layout/pList2"/>
    <dgm:cxn modelId="{67F015E9-DB92-4EB0-895C-125CC858B533}" type="presParOf" srcId="{4514C29A-BD7B-45FF-9710-514F2D52BE93}" destId="{B7542112-1E24-4248-ADED-29813A678089}" srcOrd="1" destOrd="0" presId="urn:microsoft.com/office/officeart/2005/8/layout/pList2"/>
    <dgm:cxn modelId="{8F7177CD-6E7E-4F2C-8A25-BFA5445DF952}" type="presParOf" srcId="{4514C29A-BD7B-45FF-9710-514F2D52BE93}" destId="{084BCB34-3165-4C0D-9530-ADE1DEFEF39B}" srcOrd="2" destOrd="0" presId="urn:microsoft.com/office/officeart/2005/8/layout/p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62EDD87-5ADD-4726-B1F6-B8A4C7DDE91D}">
      <dsp:nvSpPr>
        <dsp:cNvPr id="0" name=""/>
        <dsp:cNvSpPr/>
      </dsp:nvSpPr>
      <dsp:spPr>
        <a:xfrm>
          <a:off x="0" y="0"/>
          <a:ext cx="7272808" cy="1828800"/>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5B3E707-FFC8-4553-80B4-64BB11A978DA}">
      <dsp:nvSpPr>
        <dsp:cNvPr id="0" name=""/>
        <dsp:cNvSpPr/>
      </dsp:nvSpPr>
      <dsp:spPr>
        <a:xfrm>
          <a:off x="219018" y="243840"/>
          <a:ext cx="3254652" cy="1341120"/>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B955835-E648-43D0-BC70-684F81BD41F3}">
      <dsp:nvSpPr>
        <dsp:cNvPr id="0" name=""/>
        <dsp:cNvSpPr/>
      </dsp:nvSpPr>
      <dsp:spPr>
        <a:xfrm rot="10800000">
          <a:off x="219018" y="1828799"/>
          <a:ext cx="3254652" cy="2235200"/>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lvl="0" algn="just" defTabSz="755650">
            <a:lnSpc>
              <a:spcPct val="90000"/>
            </a:lnSpc>
            <a:spcBef>
              <a:spcPct val="0"/>
            </a:spcBef>
            <a:spcAft>
              <a:spcPct val="35000"/>
            </a:spcAft>
          </a:pPr>
          <a:r>
            <a:rPr lang="es-MX" sz="1700" kern="1200" dirty="0" smtClean="0"/>
            <a:t>1.- Los derivados de los componentes psicológicos de la persona como individuo y como grupo. Donde la psicología humana es irremediablemente conflictiva por su alto grado de insatisfacción.</a:t>
          </a:r>
          <a:endParaRPr lang="es-MX" sz="1700" kern="1200" dirty="0"/>
        </a:p>
      </dsp:txBody>
      <dsp:txXfrm rot="10800000">
        <a:off x="219018" y="1828799"/>
        <a:ext cx="3254652" cy="2235200"/>
      </dsp:txXfrm>
    </dsp:sp>
    <dsp:sp modelId="{1A05FA2F-8D55-4D5F-A341-98F886F1B08E}">
      <dsp:nvSpPr>
        <dsp:cNvPr id="0" name=""/>
        <dsp:cNvSpPr/>
      </dsp:nvSpPr>
      <dsp:spPr>
        <a:xfrm>
          <a:off x="3799136" y="243840"/>
          <a:ext cx="3254652" cy="1341120"/>
        </a:xfrm>
        <a:prstGeom prst="roundRect">
          <a:avLst>
            <a:gd name="adj" fmla="val 10000"/>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D4D158-1A66-4D8A-9356-390126EFEBF3}">
      <dsp:nvSpPr>
        <dsp:cNvPr id="0" name=""/>
        <dsp:cNvSpPr/>
      </dsp:nvSpPr>
      <dsp:spPr>
        <a:xfrm rot="10800000">
          <a:off x="3799136" y="1828799"/>
          <a:ext cx="3254652" cy="2235200"/>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t" anchorCtr="0">
          <a:noAutofit/>
        </a:bodyPr>
        <a:lstStyle/>
        <a:p>
          <a:pPr lvl="0" algn="ctr" defTabSz="755650">
            <a:lnSpc>
              <a:spcPct val="90000"/>
            </a:lnSpc>
            <a:spcBef>
              <a:spcPct val="0"/>
            </a:spcBef>
            <a:spcAft>
              <a:spcPct val="35000"/>
            </a:spcAft>
          </a:pPr>
          <a:r>
            <a:rPr lang="es-MX" sz="1700" kern="1200" dirty="0" smtClean="0"/>
            <a:t>2.- Los derivados de la desigualdad o estratificación social. Son los conflictos que se generan entre quienes poseen bienes y tienen poder y los que no. </a:t>
          </a:r>
          <a:endParaRPr lang="es-MX" sz="1700" kern="1200" dirty="0"/>
        </a:p>
      </dsp:txBody>
      <dsp:txXfrm rot="10800000">
        <a:off x="3799136" y="1828799"/>
        <a:ext cx="3254652" cy="223520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89A34C8-88DF-4022-98E6-8A0D5A10DA67}">
      <dsp:nvSpPr>
        <dsp:cNvPr id="0" name=""/>
        <dsp:cNvSpPr/>
      </dsp:nvSpPr>
      <dsp:spPr>
        <a:xfrm>
          <a:off x="1847524" y="936106"/>
          <a:ext cx="2400951" cy="219178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s-MX" sz="1600" kern="1200" dirty="0" smtClean="0"/>
            <a:t>PROCEDIMIENTOS </a:t>
          </a:r>
        </a:p>
        <a:p>
          <a:pPr lvl="0" algn="ctr" defTabSz="711200">
            <a:lnSpc>
              <a:spcPct val="90000"/>
            </a:lnSpc>
            <a:spcBef>
              <a:spcPct val="0"/>
            </a:spcBef>
            <a:spcAft>
              <a:spcPct val="35000"/>
            </a:spcAft>
          </a:pPr>
          <a:r>
            <a:rPr lang="es-MX" sz="1600" kern="1200" dirty="0" smtClean="0"/>
            <a:t>RACIONALES</a:t>
          </a:r>
          <a:endParaRPr lang="es-MX" sz="1600" kern="1200" dirty="0"/>
        </a:p>
      </dsp:txBody>
      <dsp:txXfrm>
        <a:off x="1847524" y="936106"/>
        <a:ext cx="2400951" cy="2191787"/>
      </dsp:txXfrm>
    </dsp:sp>
    <dsp:sp modelId="{FB7D1EC3-C0CF-4F1B-B85E-A627E22E3CFD}">
      <dsp:nvSpPr>
        <dsp:cNvPr id="0" name=""/>
        <dsp:cNvSpPr/>
      </dsp:nvSpPr>
      <dsp:spPr>
        <a:xfrm rot="5400000">
          <a:off x="2949104" y="1018477"/>
          <a:ext cx="197791" cy="33050"/>
        </a:xfrm>
        <a:custGeom>
          <a:avLst/>
          <a:gdLst/>
          <a:ahLst/>
          <a:cxnLst/>
          <a:rect l="0" t="0" r="0" b="0"/>
          <a:pathLst>
            <a:path>
              <a:moveTo>
                <a:pt x="0" y="16525"/>
              </a:moveTo>
              <a:lnTo>
                <a:pt x="197791" y="165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rot="5400000">
        <a:off x="3043055" y="1030057"/>
        <a:ext cx="9889" cy="9889"/>
      </dsp:txXfrm>
    </dsp:sp>
    <dsp:sp modelId="{444A20AD-DE43-4F64-9441-5E11651F7764}">
      <dsp:nvSpPr>
        <dsp:cNvPr id="0" name=""/>
        <dsp:cNvSpPr/>
      </dsp:nvSpPr>
      <dsp:spPr>
        <a:xfrm>
          <a:off x="2488348" y="14594"/>
          <a:ext cx="1119303" cy="11193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MX" sz="1400" kern="1200" dirty="0" smtClean="0"/>
            <a:t>GUERRA </a:t>
          </a:r>
        </a:p>
        <a:p>
          <a:pPr lvl="0" algn="ctr" defTabSz="622300">
            <a:lnSpc>
              <a:spcPct val="90000"/>
            </a:lnSpc>
            <a:spcBef>
              <a:spcPct val="0"/>
            </a:spcBef>
            <a:spcAft>
              <a:spcPct val="35000"/>
            </a:spcAft>
          </a:pPr>
          <a:r>
            <a:rPr lang="es-MX" sz="1400" kern="1200" dirty="0" smtClean="0"/>
            <a:t>REGLADA</a:t>
          </a:r>
          <a:endParaRPr lang="es-MX" sz="1400" kern="1200" dirty="0"/>
        </a:p>
      </dsp:txBody>
      <dsp:txXfrm>
        <a:off x="2488348" y="14594"/>
        <a:ext cx="1119303" cy="1119303"/>
      </dsp:txXfrm>
    </dsp:sp>
    <dsp:sp modelId="{0C7A7C69-7CB5-4FC8-9411-621CC44278FA}">
      <dsp:nvSpPr>
        <dsp:cNvPr id="0" name=""/>
        <dsp:cNvSpPr/>
      </dsp:nvSpPr>
      <dsp:spPr>
        <a:xfrm rot="10800000">
          <a:off x="3946101" y="2015474"/>
          <a:ext cx="302373" cy="33050"/>
        </a:xfrm>
        <a:custGeom>
          <a:avLst/>
          <a:gdLst/>
          <a:ahLst/>
          <a:cxnLst/>
          <a:rect l="0" t="0" r="0" b="0"/>
          <a:pathLst>
            <a:path>
              <a:moveTo>
                <a:pt x="0" y="16525"/>
              </a:moveTo>
              <a:lnTo>
                <a:pt x="302373" y="165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rot="10800000">
        <a:off x="4089729" y="2024440"/>
        <a:ext cx="15118" cy="15118"/>
      </dsp:txXfrm>
    </dsp:sp>
    <dsp:sp modelId="{AE3E1CC6-07D7-4E5F-9B6C-60509F6CB00B}">
      <dsp:nvSpPr>
        <dsp:cNvPr id="0" name=""/>
        <dsp:cNvSpPr/>
      </dsp:nvSpPr>
      <dsp:spPr>
        <a:xfrm>
          <a:off x="3946101" y="1472348"/>
          <a:ext cx="1119303" cy="11193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MX" sz="1400" kern="1200" dirty="0" smtClean="0"/>
            <a:t>SUERTE</a:t>
          </a:r>
          <a:endParaRPr lang="es-MX" sz="1400" kern="1200" dirty="0"/>
        </a:p>
      </dsp:txBody>
      <dsp:txXfrm>
        <a:off x="3946101" y="1472348"/>
        <a:ext cx="1119303" cy="1119303"/>
      </dsp:txXfrm>
    </dsp:sp>
    <dsp:sp modelId="{2E0C9C92-E76B-4F57-9883-0AC57A5912C8}">
      <dsp:nvSpPr>
        <dsp:cNvPr id="0" name=""/>
        <dsp:cNvSpPr/>
      </dsp:nvSpPr>
      <dsp:spPr>
        <a:xfrm rot="16200000">
          <a:off x="2949104" y="3012472"/>
          <a:ext cx="197791" cy="33050"/>
        </a:xfrm>
        <a:custGeom>
          <a:avLst/>
          <a:gdLst/>
          <a:ahLst/>
          <a:cxnLst/>
          <a:rect l="0" t="0" r="0" b="0"/>
          <a:pathLst>
            <a:path>
              <a:moveTo>
                <a:pt x="0" y="16525"/>
              </a:moveTo>
              <a:lnTo>
                <a:pt x="197791" y="165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rot="16200000">
        <a:off x="3043055" y="3024052"/>
        <a:ext cx="9889" cy="9889"/>
      </dsp:txXfrm>
    </dsp:sp>
    <dsp:sp modelId="{2311FCFD-BFE8-4045-A621-D790FA60E86F}">
      <dsp:nvSpPr>
        <dsp:cNvPr id="0" name=""/>
        <dsp:cNvSpPr/>
      </dsp:nvSpPr>
      <dsp:spPr>
        <a:xfrm>
          <a:off x="2488348" y="2930101"/>
          <a:ext cx="1119303" cy="11193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MX" sz="1400" kern="1200" dirty="0" smtClean="0"/>
            <a:t>MENSAJES</a:t>
          </a:r>
        </a:p>
        <a:p>
          <a:pPr lvl="0" algn="ctr" defTabSz="622300">
            <a:lnSpc>
              <a:spcPct val="90000"/>
            </a:lnSpc>
            <a:spcBef>
              <a:spcPct val="0"/>
            </a:spcBef>
            <a:spcAft>
              <a:spcPct val="35000"/>
            </a:spcAft>
          </a:pPr>
          <a:r>
            <a:rPr lang="es-MX" sz="1400" kern="1200" dirty="0" smtClean="0"/>
            <a:t>DIVINOS</a:t>
          </a:r>
          <a:endParaRPr lang="es-MX" sz="1400" kern="1200" dirty="0"/>
        </a:p>
      </dsp:txBody>
      <dsp:txXfrm>
        <a:off x="2488348" y="2930101"/>
        <a:ext cx="1119303" cy="1119303"/>
      </dsp:txXfrm>
    </dsp:sp>
    <dsp:sp modelId="{A837DF54-5D42-4D41-B6CC-7BB8E02C63EA}">
      <dsp:nvSpPr>
        <dsp:cNvPr id="0" name=""/>
        <dsp:cNvSpPr/>
      </dsp:nvSpPr>
      <dsp:spPr>
        <a:xfrm>
          <a:off x="1847524" y="2015474"/>
          <a:ext cx="302373" cy="33050"/>
        </a:xfrm>
        <a:custGeom>
          <a:avLst/>
          <a:gdLst/>
          <a:ahLst/>
          <a:cxnLst/>
          <a:rect l="0" t="0" r="0" b="0"/>
          <a:pathLst>
            <a:path>
              <a:moveTo>
                <a:pt x="0" y="16525"/>
              </a:moveTo>
              <a:lnTo>
                <a:pt x="302373" y="1652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s-MX" sz="500" kern="1200"/>
        </a:p>
      </dsp:txBody>
      <dsp:txXfrm>
        <a:off x="1991151" y="2024440"/>
        <a:ext cx="15118" cy="15118"/>
      </dsp:txXfrm>
    </dsp:sp>
    <dsp:sp modelId="{4B5D7387-0C2F-459D-AF00-8B1E34228692}">
      <dsp:nvSpPr>
        <dsp:cNvPr id="0" name=""/>
        <dsp:cNvSpPr/>
      </dsp:nvSpPr>
      <dsp:spPr>
        <a:xfrm>
          <a:off x="1030594" y="1472348"/>
          <a:ext cx="1119303" cy="1119303"/>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s-MX" sz="1400" kern="1200" dirty="0" smtClean="0"/>
            <a:t>ORDALIAS</a:t>
          </a:r>
          <a:endParaRPr lang="es-MX" sz="1400" kern="1200" dirty="0"/>
        </a:p>
      </dsp:txBody>
      <dsp:txXfrm>
        <a:off x="1030594" y="1472348"/>
        <a:ext cx="1119303" cy="111930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427F2ED-8B62-43DC-832D-DCDA937F43D7}">
      <dsp:nvSpPr>
        <dsp:cNvPr id="0" name=""/>
        <dsp:cNvSpPr/>
      </dsp:nvSpPr>
      <dsp:spPr>
        <a:xfrm>
          <a:off x="0" y="0"/>
          <a:ext cx="7992888" cy="2178140"/>
        </a:xfrm>
        <a:prstGeom prst="roundRect">
          <a:avLst>
            <a:gd name="adj" fmla="val 1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C4DF43-28F5-4870-A367-F184D3FE2C7C}">
      <dsp:nvSpPr>
        <dsp:cNvPr id="0" name=""/>
        <dsp:cNvSpPr/>
      </dsp:nvSpPr>
      <dsp:spPr>
        <a:xfrm>
          <a:off x="241987" y="290418"/>
          <a:ext cx="1746258" cy="1597302"/>
        </a:xfrm>
        <a:prstGeom prst="roundRect">
          <a:avLst>
            <a:gd name="adj" fmla="val 10000"/>
          </a:avLst>
        </a:prstGeom>
        <a:blipFill rotWithShape="0">
          <a:blip xmlns:r="http://schemas.openxmlformats.org/officeDocument/2006/relationships" r:embed="rId1"/>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F78856-74CF-4A2E-AFC8-4F6446956693}">
      <dsp:nvSpPr>
        <dsp:cNvPr id="0" name=""/>
        <dsp:cNvSpPr/>
      </dsp:nvSpPr>
      <dsp:spPr>
        <a:xfrm rot="10800000">
          <a:off x="241987" y="2178140"/>
          <a:ext cx="1746258" cy="2662171"/>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lvl="0" algn="ctr" defTabSz="666750">
            <a:lnSpc>
              <a:spcPct val="90000"/>
            </a:lnSpc>
            <a:spcBef>
              <a:spcPct val="0"/>
            </a:spcBef>
            <a:spcAft>
              <a:spcPct val="35000"/>
            </a:spcAft>
          </a:pPr>
          <a:r>
            <a:rPr lang="es-MX" sz="1500" kern="1200" dirty="0" smtClean="0"/>
            <a:t>DISCUSION</a:t>
          </a:r>
        </a:p>
        <a:p>
          <a:pPr lvl="0" algn="ctr" defTabSz="666750">
            <a:lnSpc>
              <a:spcPct val="90000"/>
            </a:lnSpc>
            <a:spcBef>
              <a:spcPct val="0"/>
            </a:spcBef>
            <a:spcAft>
              <a:spcPct val="35000"/>
            </a:spcAft>
          </a:pPr>
          <a:r>
            <a:rPr lang="es-MX" sz="1500" kern="1200" dirty="0" smtClean="0"/>
            <a:t>O NEGOCIACION</a:t>
          </a:r>
        </a:p>
        <a:p>
          <a:pPr lvl="0" algn="just" defTabSz="666750">
            <a:lnSpc>
              <a:spcPct val="90000"/>
            </a:lnSpc>
            <a:spcBef>
              <a:spcPct val="0"/>
            </a:spcBef>
            <a:spcAft>
              <a:spcPct val="35000"/>
            </a:spcAft>
          </a:pPr>
          <a:r>
            <a:rPr lang="es-MX" sz="1500" kern="1200" dirty="0" smtClean="0"/>
            <a:t>Medio por el cual las partes a través del dialogo y por ellas mismas llegan a una solución que es aceptada</a:t>
          </a:r>
          <a:endParaRPr lang="es-MX" sz="1500" kern="1200" dirty="0"/>
        </a:p>
      </dsp:txBody>
      <dsp:txXfrm rot="10800000">
        <a:off x="241987" y="2178140"/>
        <a:ext cx="1746258" cy="2662171"/>
      </dsp:txXfrm>
    </dsp:sp>
    <dsp:sp modelId="{AF47ED7C-7A98-4DCF-B517-D4B14176FC99}">
      <dsp:nvSpPr>
        <dsp:cNvPr id="0" name=""/>
        <dsp:cNvSpPr/>
      </dsp:nvSpPr>
      <dsp:spPr>
        <a:xfrm>
          <a:off x="2162872" y="290418"/>
          <a:ext cx="1746258" cy="1597302"/>
        </a:xfrm>
        <a:prstGeom prst="roundRect">
          <a:avLst>
            <a:gd name="adj" fmla="val 10000"/>
          </a:avLst>
        </a:prstGeom>
        <a:blipFill rotWithShape="0">
          <a:blip xmlns:r="http://schemas.openxmlformats.org/officeDocument/2006/relationships" r:embed="rId2"/>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2610B96-A895-4D89-8EE8-E6EA476E8B20}">
      <dsp:nvSpPr>
        <dsp:cNvPr id="0" name=""/>
        <dsp:cNvSpPr/>
      </dsp:nvSpPr>
      <dsp:spPr>
        <a:xfrm rot="10800000">
          <a:off x="2162872" y="2178140"/>
          <a:ext cx="1746258" cy="2662171"/>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lvl="0" algn="ctr" defTabSz="666750">
            <a:lnSpc>
              <a:spcPct val="90000"/>
            </a:lnSpc>
            <a:spcBef>
              <a:spcPct val="0"/>
            </a:spcBef>
            <a:spcAft>
              <a:spcPct val="35000"/>
            </a:spcAft>
          </a:pPr>
          <a:r>
            <a:rPr lang="es-MX" sz="1500" kern="1200" dirty="0" smtClean="0"/>
            <a:t>MEDIACION</a:t>
          </a:r>
        </a:p>
        <a:p>
          <a:pPr lvl="0" algn="ctr" defTabSz="666750">
            <a:lnSpc>
              <a:spcPct val="90000"/>
            </a:lnSpc>
            <a:spcBef>
              <a:spcPct val="0"/>
            </a:spcBef>
            <a:spcAft>
              <a:spcPct val="35000"/>
            </a:spcAft>
          </a:pPr>
          <a:endParaRPr lang="es-MX" sz="1500" kern="1200" dirty="0" smtClean="0"/>
        </a:p>
        <a:p>
          <a:pPr lvl="0" algn="just" defTabSz="666750">
            <a:lnSpc>
              <a:spcPct val="90000"/>
            </a:lnSpc>
            <a:spcBef>
              <a:spcPct val="0"/>
            </a:spcBef>
            <a:spcAft>
              <a:spcPct val="35000"/>
            </a:spcAft>
          </a:pPr>
          <a:r>
            <a:rPr lang="es-MX" sz="1500" kern="1200" dirty="0" smtClean="0"/>
            <a:t>Procedimiento en que la solución de acuerda  con la intervención de un tercero, teniendo que ser aceptada aquella por las partes.</a:t>
          </a:r>
          <a:endParaRPr lang="es-MX" sz="1500" kern="1200" dirty="0"/>
        </a:p>
      </dsp:txBody>
      <dsp:txXfrm rot="10800000">
        <a:off x="2162872" y="2178140"/>
        <a:ext cx="1746258" cy="2662171"/>
      </dsp:txXfrm>
    </dsp:sp>
    <dsp:sp modelId="{5FAEF3F8-FD75-4506-A6DE-CEEEB7AE3455}">
      <dsp:nvSpPr>
        <dsp:cNvPr id="0" name=""/>
        <dsp:cNvSpPr/>
      </dsp:nvSpPr>
      <dsp:spPr>
        <a:xfrm>
          <a:off x="4083756" y="290418"/>
          <a:ext cx="1746258" cy="1597302"/>
        </a:xfrm>
        <a:prstGeom prst="roundRect">
          <a:avLst>
            <a:gd name="adj" fmla="val 10000"/>
          </a:avLst>
        </a:prstGeom>
        <a:blipFill rotWithShape="0">
          <a:blip xmlns:r="http://schemas.openxmlformats.org/officeDocument/2006/relationships" r:embed="rId3"/>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FD0C6D5-1BA1-46B9-84A7-803DD13B967E}">
      <dsp:nvSpPr>
        <dsp:cNvPr id="0" name=""/>
        <dsp:cNvSpPr/>
      </dsp:nvSpPr>
      <dsp:spPr>
        <a:xfrm rot="10800000">
          <a:off x="4083756" y="2178140"/>
          <a:ext cx="1746258" cy="2662171"/>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lvl="0" algn="ctr" defTabSz="666750">
            <a:lnSpc>
              <a:spcPct val="90000"/>
            </a:lnSpc>
            <a:spcBef>
              <a:spcPct val="0"/>
            </a:spcBef>
            <a:spcAft>
              <a:spcPct val="35000"/>
            </a:spcAft>
          </a:pPr>
          <a:r>
            <a:rPr lang="es-MX" sz="1500" kern="1200" dirty="0" smtClean="0"/>
            <a:t>ADJUDICACION</a:t>
          </a:r>
        </a:p>
        <a:p>
          <a:pPr lvl="0" algn="ctr" defTabSz="666750">
            <a:lnSpc>
              <a:spcPct val="90000"/>
            </a:lnSpc>
            <a:spcBef>
              <a:spcPct val="0"/>
            </a:spcBef>
            <a:spcAft>
              <a:spcPct val="35000"/>
            </a:spcAft>
          </a:pPr>
          <a:endParaRPr lang="es-MX" sz="1500" kern="1200" dirty="0" smtClean="0"/>
        </a:p>
        <a:p>
          <a:pPr lvl="0" algn="ctr" defTabSz="666750">
            <a:lnSpc>
              <a:spcPct val="90000"/>
            </a:lnSpc>
            <a:spcBef>
              <a:spcPct val="0"/>
            </a:spcBef>
            <a:spcAft>
              <a:spcPct val="35000"/>
            </a:spcAft>
          </a:pPr>
          <a:r>
            <a:rPr lang="es-MX" sz="1500" kern="1200" dirty="0" smtClean="0"/>
            <a:t>Instrumento en el que la solución  es dada  por un tercero, ejemplo: laudo arbitral</a:t>
          </a:r>
          <a:endParaRPr lang="es-MX" sz="1500" kern="1200" dirty="0"/>
        </a:p>
      </dsp:txBody>
      <dsp:txXfrm rot="10800000">
        <a:off x="4083756" y="2178140"/>
        <a:ext cx="1746258" cy="2662171"/>
      </dsp:txXfrm>
    </dsp:sp>
    <dsp:sp modelId="{084BCB34-3165-4C0D-9530-ADE1DEFEF39B}">
      <dsp:nvSpPr>
        <dsp:cNvPr id="0" name=""/>
        <dsp:cNvSpPr/>
      </dsp:nvSpPr>
      <dsp:spPr>
        <a:xfrm>
          <a:off x="6004641" y="290418"/>
          <a:ext cx="1746258" cy="1597302"/>
        </a:xfrm>
        <a:prstGeom prst="roundRect">
          <a:avLst>
            <a:gd name="adj" fmla="val 10000"/>
          </a:avLst>
        </a:prstGeom>
        <a:blipFill rotWithShape="0">
          <a:blip xmlns:r="http://schemas.openxmlformats.org/officeDocument/2006/relationships" r:embed="rId4"/>
          <a:stretch>
            <a:fillRect/>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58283A9-7549-4616-948F-CEFADCDBFE25}">
      <dsp:nvSpPr>
        <dsp:cNvPr id="0" name=""/>
        <dsp:cNvSpPr/>
      </dsp:nvSpPr>
      <dsp:spPr>
        <a:xfrm rot="10800000">
          <a:off x="6004641" y="2178140"/>
          <a:ext cx="1746258" cy="2662171"/>
        </a:xfrm>
        <a:prstGeom prst="round2SameRect">
          <a:avLst>
            <a:gd name="adj1" fmla="val 10500"/>
            <a:gd name="adj2" fmla="val 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t" anchorCtr="0">
          <a:noAutofit/>
        </a:bodyPr>
        <a:lstStyle/>
        <a:p>
          <a:pPr lvl="0" algn="ctr" defTabSz="666750">
            <a:lnSpc>
              <a:spcPct val="90000"/>
            </a:lnSpc>
            <a:spcBef>
              <a:spcPct val="0"/>
            </a:spcBef>
            <a:spcAft>
              <a:spcPct val="35000"/>
            </a:spcAft>
          </a:pPr>
          <a:r>
            <a:rPr lang="es-MX" sz="1500" kern="1200" dirty="0" smtClean="0"/>
            <a:t>JURISDICCION</a:t>
          </a:r>
        </a:p>
        <a:p>
          <a:pPr lvl="0" algn="ctr" defTabSz="666750">
            <a:lnSpc>
              <a:spcPct val="90000"/>
            </a:lnSpc>
            <a:spcBef>
              <a:spcPct val="0"/>
            </a:spcBef>
            <a:spcAft>
              <a:spcPct val="35000"/>
            </a:spcAft>
          </a:pPr>
          <a:endParaRPr lang="es-MX" sz="1500" kern="1200" dirty="0" smtClean="0"/>
        </a:p>
        <a:p>
          <a:pPr lvl="0" algn="ctr" defTabSz="666750">
            <a:lnSpc>
              <a:spcPct val="90000"/>
            </a:lnSpc>
            <a:spcBef>
              <a:spcPct val="0"/>
            </a:spcBef>
            <a:spcAft>
              <a:spcPct val="35000"/>
            </a:spcAft>
          </a:pPr>
          <a:r>
            <a:rPr lang="es-MX" sz="1500" kern="1200" dirty="0" smtClean="0"/>
            <a:t>Procedimiento reglado, arbitrado por el Estado.</a:t>
          </a:r>
          <a:endParaRPr lang="es-MX" sz="1500" kern="1200" dirty="0"/>
        </a:p>
      </dsp:txBody>
      <dsp:txXfrm rot="10800000">
        <a:off x="6004641" y="2178140"/>
        <a:ext cx="1746258" cy="2662171"/>
      </dsp:txXfrm>
    </dsp:sp>
  </dsp:spTree>
</dsp:drawing>
</file>

<file path=ppt/diagrams/layout1.xml><?xml version="1.0" encoding="utf-8"?>
<dgm:layoutDef xmlns:dgm="http://schemas.openxmlformats.org/drawingml/2006/diagram" xmlns:a="http://schemas.openxmlformats.org/drawingml/2006/main" uniqueId="urn:microsoft.com/office/officeart/2005/8/layout/pList2">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List2">
  <dgm:title val=""/>
  <dgm:desc val=""/>
  <dgm:catLst>
    <dgm:cat type="list" pri="1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bkgdShp" refType="w"/>
      <dgm:constr type="h" for="ch" forName="bkgdShp" refType="h" fact="0.45"/>
      <dgm:constr type="t" for="ch" forName="bkgdShp"/>
      <dgm:constr type="w" for="ch" forName="linComp" refType="w" fact="0.94"/>
      <dgm:constr type="h" for="ch" forName="linComp" refType="h"/>
      <dgm:constr type="ctrX" for="ch" forName="linComp" refType="w" fact="0.5"/>
    </dgm:constrLst>
    <dgm:ruleLst/>
    <dgm:choose name="Name1">
      <dgm:if name="Name2" axis="ch" ptType="node" func="cnt" op="gte" val="1">
        <dgm:layoutNode name="bkgdShp" styleLbl="alignAccFollowNode1">
          <dgm:alg type="sp"/>
          <dgm:shape xmlns:r="http://schemas.openxmlformats.org/officeDocument/2006/relationships" type="roundRect" r:blip="">
            <dgm:adjLst>
              <dgm:adj idx="1" val="0.1"/>
            </dgm:adjLst>
          </dgm:shape>
          <dgm:presOf/>
          <dgm:constrLst/>
          <dgm:ruleLst/>
        </dgm:layoutNode>
        <dgm:layoutNode name="linComp">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1"/>
            <dgm:constr type="h" for="ch" ptType="sibTrans" op="equ"/>
            <dgm:constr type="h" for="ch" forName="compNode" op="equ"/>
            <dgm:constr type="primFontSz" for="des" forName="node" op="equ"/>
          </dgm:constrLst>
          <dgm:ruleLst/>
          <dgm:forEach name="nodesForEach" axis="ch" ptType="node">
            <dgm:layoutNode name="compNode">
              <dgm:alg type="composite"/>
              <dgm:shape xmlns:r="http://schemas.openxmlformats.org/officeDocument/2006/relationships" r:blip="">
                <dgm:adjLst/>
              </dgm:shape>
              <dgm:presOf/>
              <dgm:constrLst>
                <dgm:constr type="w" for="ch" forName="node" refType="w"/>
                <dgm:constr type="h" for="ch" forName="node" refType="h" fact="0.55"/>
                <dgm:constr type="b" for="ch" forName="node" refType="h"/>
                <dgm:constr type="w" for="ch" forName="invisiNode" refType="w" fact="0.75"/>
                <dgm:constr type="h" for="ch" forName="invisiNode" refType="h" fact="0.06"/>
                <dgm:constr type="t" for="ch" forName="invisiNode"/>
                <dgm:constr type="w" for="ch" forName="imagNode" refType="w"/>
                <dgm:constr type="h" for="ch" forName="imagNode" refType="h" fact="0.33"/>
                <dgm:constr type="ctrX" for="ch" forName="imagNode" refType="w" fact="0.5"/>
                <dgm:constr type="t" for="ch" forName="imagNode" refType="h" fact="0.06"/>
              </dgm:constrLst>
              <dgm:ruleLst/>
              <dgm:layoutNode name="node" styleLbl="node1">
                <dgm:varLst>
                  <dgm:bulletEnabled val="1"/>
                </dgm:varLst>
                <dgm:alg type="tx">
                  <dgm:param type="txAnchorVert" val="t"/>
                </dgm:alg>
                <dgm:shape xmlns:r="http://schemas.openxmlformats.org/officeDocument/2006/relationships" rot="180" type="round2SameRect" r:blip="">
                  <dgm:adjLst>
                    <dgm:adj idx="1" val="0.105"/>
                  </dgm:adjLst>
                </dgm:shape>
                <dgm:presOf axis="desOrSelf" ptType="node"/>
                <dgm:constrLst>
                  <dgm:constr type="primFontSz" val="65"/>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roundRect" r:blip="" zOrderOff="-2" blipPhldr="1">
                  <dgm:adjLst>
                    <dgm:adj idx="1" val="0.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if>
      <dgm:else name="Name6"/>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70AC72-14D8-4B3F-982F-6EFADED22A5E}" type="datetimeFigureOut">
              <a:rPr lang="es-MX" smtClean="0"/>
              <a:t>24/03/2014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C4BE3B-419B-4887-BAB9-E3070A0312B0}" type="slidenum">
              <a:rPr lang="es-MX" smtClean="0"/>
              <a:t>‹Nº›</a:t>
            </a:fld>
            <a:endParaRPr lang="es-MX"/>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BCC4BE3B-419B-4887-BAB9-E3070A0312B0}" type="slidenum">
              <a:rPr lang="es-MX" smtClean="0"/>
              <a:t>9</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24/03/2014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24/03/2014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Layout" Target="../diagrams/layout2.xml"/><Relationship Id="rId7" Type="http://schemas.openxmlformats.org/officeDocument/2006/relationships/image" Target="../media/image8.jpe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10" Type="http://schemas.openxmlformats.org/officeDocument/2006/relationships/image" Target="../media/image11.jpeg"/><Relationship Id="rId4" Type="http://schemas.openxmlformats.org/officeDocument/2006/relationships/diagramQuickStyle" Target="../diagrams/quickStyle2.xml"/><Relationship Id="rId9"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7.xml"/><Relationship Id="rId6" Type="http://schemas.openxmlformats.org/officeDocument/2006/relationships/image" Target="../media/image20.jpeg"/><Relationship Id="rId5" Type="http://schemas.openxmlformats.org/officeDocument/2006/relationships/image" Target="../media/image19.jpeg"/><Relationship Id="rId4" Type="http://schemas.openxmlformats.org/officeDocument/2006/relationships/image" Target="../media/image18.jpe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172400" y="476672"/>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323528" y="476672"/>
            <a:ext cx="931013" cy="1152128"/>
          </a:xfrm>
          <a:prstGeom prst="rect">
            <a:avLst/>
          </a:prstGeom>
          <a:noFill/>
        </p:spPr>
      </p:pic>
      <p:sp>
        <p:nvSpPr>
          <p:cNvPr id="6" name="5 CuadroTexto"/>
          <p:cNvSpPr txBox="1"/>
          <p:nvPr/>
        </p:nvSpPr>
        <p:spPr>
          <a:xfrm>
            <a:off x="1331640" y="548680"/>
            <a:ext cx="6768752" cy="677108"/>
          </a:xfrm>
          <a:prstGeom prst="rect">
            <a:avLst/>
          </a:prstGeom>
          <a:noFill/>
        </p:spPr>
        <p:txBody>
          <a:bodyPr wrap="square" rtlCol="0">
            <a:spAutoFit/>
          </a:bodyPr>
          <a:lstStyle/>
          <a:p>
            <a:pPr algn="ctr"/>
            <a:r>
              <a:rPr lang="es-MX" b="1" dirty="0" smtClean="0">
                <a:solidFill>
                  <a:prstClr val="black"/>
                </a:solidFill>
                <a:latin typeface="Arial" pitchFamily="34" charset="0"/>
                <a:cs typeface="Arial" pitchFamily="34" charset="0"/>
              </a:rPr>
              <a:t>UNIVERSIDAD AUTÓNOMA DEL ESTADO DE HIDALGO</a:t>
            </a:r>
          </a:p>
          <a:p>
            <a:pPr algn="ctr"/>
            <a:r>
              <a:rPr lang="es-MX" sz="2000" dirty="0" smtClean="0">
                <a:solidFill>
                  <a:prstClr val="black"/>
                </a:solidFill>
                <a:latin typeface="Arial" pitchFamily="34" charset="0"/>
                <a:cs typeface="Arial" pitchFamily="34" charset="0"/>
              </a:rPr>
              <a:t>ESCUELA SUPERIOR DE ZIMAPÁN</a:t>
            </a:r>
            <a:endParaRPr lang="es-MX" sz="2000" dirty="0">
              <a:solidFill>
                <a:prstClr val="black"/>
              </a:solidFill>
              <a:latin typeface="Arial" pitchFamily="34" charset="0"/>
              <a:cs typeface="Arial" pitchFamily="34" charset="0"/>
            </a:endParaRPr>
          </a:p>
        </p:txBody>
      </p:sp>
      <p:sp>
        <p:nvSpPr>
          <p:cNvPr id="7" name="6 CuadroTexto"/>
          <p:cNvSpPr txBox="1"/>
          <p:nvPr/>
        </p:nvSpPr>
        <p:spPr>
          <a:xfrm>
            <a:off x="539552" y="2276872"/>
            <a:ext cx="7848872" cy="3185487"/>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a:t>
            </a:r>
            <a:r>
              <a:rPr lang="es-MX" sz="2800" b="1" dirty="0" smtClean="0">
                <a:solidFill>
                  <a:prstClr val="black"/>
                </a:solidFill>
                <a:latin typeface="Arial" pitchFamily="34" charset="0"/>
                <a:cs typeface="Arial" pitchFamily="34" charset="0"/>
              </a:rPr>
              <a:t>Derecho.</a:t>
            </a:r>
          </a:p>
          <a:p>
            <a:pPr algn="ctr"/>
            <a:r>
              <a:rPr lang="es-MX" sz="2800" b="1" dirty="0" smtClean="0">
                <a:solidFill>
                  <a:prstClr val="black"/>
                </a:solidFill>
                <a:latin typeface="Arial" pitchFamily="34" charset="0"/>
                <a:cs typeface="Arial" pitchFamily="34" charset="0"/>
              </a:rPr>
              <a:t>Materia: Sociología Jurídica.</a:t>
            </a:r>
            <a:endParaRPr lang="es-MX" sz="2800" b="1" dirty="0" smtClean="0">
              <a:solidFill>
                <a:prstClr val="black"/>
              </a:solidFill>
              <a:latin typeface="Arial" pitchFamily="34" charset="0"/>
              <a:cs typeface="Arial" pitchFamily="34" charset="0"/>
            </a:endParaRP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ES" sz="2800" b="1" dirty="0" smtClean="0">
                <a:solidFill>
                  <a:prstClr val="black"/>
                </a:solidFill>
                <a:latin typeface="Arial" pitchFamily="34" charset="0"/>
                <a:cs typeface="Arial" pitchFamily="34" charset="0"/>
              </a:rPr>
              <a:t>Conceptos previos a la Sociología</a:t>
            </a:r>
            <a:endParaRPr lang="es-MX" sz="2800" b="1" dirty="0" smtClean="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a:t>
            </a:r>
            <a:r>
              <a:rPr lang="es-MX" sz="2300" b="1" dirty="0" smtClean="0">
                <a:solidFill>
                  <a:prstClr val="black"/>
                </a:solidFill>
                <a:latin typeface="Arial" pitchFamily="34" charset="0"/>
                <a:cs typeface="Arial" pitchFamily="34" charset="0"/>
              </a:rPr>
              <a:t>Oscar Labra Arteaga.</a:t>
            </a:r>
            <a:endParaRPr lang="es-MX" sz="2300" b="1" dirty="0" smtClean="0">
              <a:solidFill>
                <a:prstClr val="black"/>
              </a:solidFill>
              <a:latin typeface="Arial" pitchFamily="34" charset="0"/>
              <a:cs typeface="Arial" pitchFamily="34" charset="0"/>
            </a:endParaRP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323528" y="764704"/>
            <a:ext cx="8064896" cy="461665"/>
          </a:xfrm>
          <a:prstGeom prst="rect">
            <a:avLst/>
          </a:prstGeom>
          <a:noFill/>
        </p:spPr>
        <p:txBody>
          <a:bodyPr wrap="square" rtlCol="0">
            <a:spAutoFit/>
          </a:bodyPr>
          <a:lstStyle/>
          <a:p>
            <a:r>
              <a:rPr lang="es-MX"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1.4 Planeación de las soluciones</a:t>
            </a:r>
            <a:endParaRPr lang="es-MX" sz="24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graphicFrame>
        <p:nvGraphicFramePr>
          <p:cNvPr id="3" name="2 Diagrama"/>
          <p:cNvGraphicFramePr/>
          <p:nvPr/>
        </p:nvGraphicFramePr>
        <p:xfrm>
          <a:off x="1475656" y="1844824"/>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3 Imagen" descr="download (36).jpg"/>
          <p:cNvPicPr>
            <a:picLocks noChangeAspect="1"/>
          </p:cNvPicPr>
          <p:nvPr/>
        </p:nvPicPr>
        <p:blipFill>
          <a:blip r:embed="rId7" cstate="print"/>
          <a:stretch>
            <a:fillRect/>
          </a:stretch>
        </p:blipFill>
        <p:spPr>
          <a:xfrm rot="20254047">
            <a:off x="6925312" y="4264244"/>
            <a:ext cx="1152128" cy="862984"/>
          </a:xfrm>
          <a:prstGeom prst="rect">
            <a:avLst/>
          </a:prstGeom>
          <a:ln>
            <a:noFill/>
          </a:ln>
          <a:effectLst>
            <a:softEdge rad="112500"/>
          </a:effectLst>
        </p:spPr>
      </p:pic>
      <p:pic>
        <p:nvPicPr>
          <p:cNvPr id="5" name="4 Imagen" descr="images (17).jpg"/>
          <p:cNvPicPr>
            <a:picLocks noChangeAspect="1"/>
          </p:cNvPicPr>
          <p:nvPr/>
        </p:nvPicPr>
        <p:blipFill>
          <a:blip r:embed="rId8" cstate="print"/>
          <a:stretch>
            <a:fillRect/>
          </a:stretch>
        </p:blipFill>
        <p:spPr>
          <a:xfrm>
            <a:off x="2127754" y="5589240"/>
            <a:ext cx="1846678" cy="949889"/>
          </a:xfrm>
          <a:prstGeom prst="rect">
            <a:avLst/>
          </a:prstGeom>
          <a:ln>
            <a:noFill/>
          </a:ln>
          <a:effectLst>
            <a:softEdge rad="112500"/>
          </a:effectLst>
        </p:spPr>
      </p:pic>
      <p:pic>
        <p:nvPicPr>
          <p:cNvPr id="6" name="5 Imagen" descr="images (18).jpg"/>
          <p:cNvPicPr>
            <a:picLocks noChangeAspect="1"/>
          </p:cNvPicPr>
          <p:nvPr/>
        </p:nvPicPr>
        <p:blipFill>
          <a:blip r:embed="rId9" cstate="print"/>
          <a:stretch>
            <a:fillRect/>
          </a:stretch>
        </p:blipFill>
        <p:spPr>
          <a:xfrm>
            <a:off x="1043608" y="2276872"/>
            <a:ext cx="1136834" cy="1152128"/>
          </a:xfrm>
          <a:prstGeom prst="rect">
            <a:avLst/>
          </a:prstGeom>
          <a:ln>
            <a:noFill/>
          </a:ln>
          <a:effectLst>
            <a:softEdge rad="112500"/>
          </a:effectLst>
        </p:spPr>
      </p:pic>
      <p:pic>
        <p:nvPicPr>
          <p:cNvPr id="7" name="6 Imagen" descr="download (37).jpg"/>
          <p:cNvPicPr>
            <a:picLocks noChangeAspect="1"/>
          </p:cNvPicPr>
          <p:nvPr/>
        </p:nvPicPr>
        <p:blipFill>
          <a:blip r:embed="rId10" cstate="print"/>
          <a:stretch>
            <a:fillRect/>
          </a:stretch>
        </p:blipFill>
        <p:spPr>
          <a:xfrm>
            <a:off x="6084168" y="1628800"/>
            <a:ext cx="2173912" cy="1080120"/>
          </a:xfrm>
          <a:prstGeom prst="rect">
            <a:avLst/>
          </a:prstGeom>
          <a:ln>
            <a:noFill/>
          </a:ln>
          <a:effectLst>
            <a:softEdge rad="112500"/>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Diagrama"/>
          <p:cNvGraphicFramePr/>
          <p:nvPr/>
        </p:nvGraphicFramePr>
        <p:xfrm>
          <a:off x="467544" y="1196752"/>
          <a:ext cx="7992888" cy="48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3 Rectángulo"/>
          <p:cNvSpPr/>
          <p:nvPr/>
        </p:nvSpPr>
        <p:spPr>
          <a:xfrm>
            <a:off x="2699792" y="332656"/>
            <a:ext cx="3542572" cy="461665"/>
          </a:xfrm>
          <a:prstGeom prst="rect">
            <a:avLst/>
          </a:prstGeom>
          <a:noFill/>
        </p:spPr>
        <p:txBody>
          <a:bodyPr wrap="none" lIns="91440" tIns="45720" rIns="91440" bIns="45720">
            <a:spAutoFit/>
          </a:bodyPr>
          <a:lstStyle/>
          <a:p>
            <a:pPr algn="ctr"/>
            <a:r>
              <a:rPr lang="es-ES" sz="24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Procedimientos racionales</a:t>
            </a:r>
            <a:endParaRPr lang="es-ES" sz="24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11860" y="620688"/>
            <a:ext cx="5267532" cy="523220"/>
          </a:xfrm>
          <a:prstGeom prst="rect">
            <a:avLst/>
          </a:prstGeom>
          <a:noFill/>
        </p:spPr>
        <p:txBody>
          <a:bodyPr wrap="none" lIns="91440" tIns="45720" rIns="91440" bIns="45720">
            <a:spAutoFit/>
          </a:bodyPr>
          <a:lstStyle/>
          <a:p>
            <a:pPr algn="ctr"/>
            <a:r>
              <a:rPr lang="es-ES" sz="2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1.5 Definición social de la realidad</a:t>
            </a:r>
            <a:endParaRPr lang="es-ES" sz="2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
        <p:nvSpPr>
          <p:cNvPr id="3" name="2 CuadroTexto"/>
          <p:cNvSpPr txBox="1"/>
          <p:nvPr/>
        </p:nvSpPr>
        <p:spPr>
          <a:xfrm>
            <a:off x="323528" y="1628800"/>
            <a:ext cx="8280920" cy="2585323"/>
          </a:xfrm>
          <a:prstGeom prst="rect">
            <a:avLst/>
          </a:prstGeom>
          <a:noFill/>
        </p:spPr>
        <p:txBody>
          <a:bodyPr wrap="square" rtlCol="0">
            <a:spAutoFit/>
          </a:bodyPr>
          <a:lstStyle/>
          <a:p>
            <a:r>
              <a:rPr lang="es-MX" b="1" dirty="0" smtClean="0">
                <a:latin typeface="Arial" pitchFamily="34" charset="0"/>
                <a:cs typeface="Arial" pitchFamily="34" charset="0"/>
              </a:rPr>
              <a:t>Es un hecho que sucede en sociedad por el comportamiento humano, en un tiempo y espacio socio-cultural para su despliegue.</a:t>
            </a:r>
          </a:p>
          <a:p>
            <a:endParaRPr lang="es-MX" dirty="0" smtClean="0">
              <a:latin typeface="Arial" pitchFamily="34" charset="0"/>
              <a:cs typeface="Arial" pitchFamily="34" charset="0"/>
            </a:endParaRPr>
          </a:p>
          <a:p>
            <a:r>
              <a:rPr lang="es-MX" b="1" dirty="0" smtClean="0">
                <a:latin typeface="Arial" pitchFamily="34" charset="0"/>
                <a:cs typeface="Arial" pitchFamily="34" charset="0"/>
              </a:rPr>
              <a:t>Por ejemplo:</a:t>
            </a:r>
          </a:p>
          <a:p>
            <a:pPr>
              <a:buFont typeface="Arial" pitchFamily="34" charset="0"/>
              <a:buChar char="•"/>
            </a:pPr>
            <a:r>
              <a:rPr lang="es-MX" b="1" dirty="0" smtClean="0">
                <a:latin typeface="Arial" pitchFamily="34" charset="0"/>
                <a:cs typeface="Arial" pitchFamily="34" charset="0"/>
              </a:rPr>
              <a:t>La tecnología.</a:t>
            </a:r>
          </a:p>
          <a:p>
            <a:pPr>
              <a:buFont typeface="Arial" pitchFamily="34" charset="0"/>
              <a:buChar char="•"/>
            </a:pPr>
            <a:r>
              <a:rPr lang="es-MX" b="1" dirty="0" smtClean="0">
                <a:latin typeface="Arial" pitchFamily="34" charset="0"/>
                <a:cs typeface="Arial" pitchFamily="34" charset="0"/>
              </a:rPr>
              <a:t>La migración</a:t>
            </a:r>
          </a:p>
          <a:p>
            <a:pPr>
              <a:buFont typeface="Arial" pitchFamily="34" charset="0"/>
              <a:buChar char="•"/>
            </a:pPr>
            <a:r>
              <a:rPr lang="es-MX" b="1" dirty="0" smtClean="0">
                <a:latin typeface="Arial" pitchFamily="34" charset="0"/>
                <a:cs typeface="Arial" pitchFamily="34" charset="0"/>
              </a:rPr>
              <a:t>El desempleo</a:t>
            </a:r>
          </a:p>
          <a:p>
            <a:pPr>
              <a:buFont typeface="Arial" pitchFamily="34" charset="0"/>
              <a:buChar char="•"/>
            </a:pPr>
            <a:r>
              <a:rPr lang="es-MX" b="1" dirty="0" smtClean="0">
                <a:latin typeface="Arial" pitchFamily="34" charset="0"/>
                <a:cs typeface="Arial" pitchFamily="34" charset="0"/>
              </a:rPr>
              <a:t>El divorcio</a:t>
            </a:r>
          </a:p>
          <a:p>
            <a:pPr>
              <a:buFont typeface="Arial" pitchFamily="34" charset="0"/>
              <a:buChar char="•"/>
            </a:pPr>
            <a:r>
              <a:rPr lang="es-MX" b="1" dirty="0" smtClean="0">
                <a:latin typeface="Arial" pitchFamily="34" charset="0"/>
                <a:cs typeface="Arial" pitchFamily="34" charset="0"/>
              </a:rPr>
              <a:t>La delincuencia juvenil</a:t>
            </a:r>
            <a:endParaRPr lang="es-MX" b="1" dirty="0">
              <a:latin typeface="Arial" pitchFamily="34" charset="0"/>
              <a:cs typeface="Arial" pitchFamily="34" charset="0"/>
            </a:endParaRPr>
          </a:p>
        </p:txBody>
      </p:sp>
      <p:pic>
        <p:nvPicPr>
          <p:cNvPr id="4" name="3 Imagen" descr="download (40).jpg"/>
          <p:cNvPicPr>
            <a:picLocks noChangeAspect="1"/>
          </p:cNvPicPr>
          <p:nvPr/>
        </p:nvPicPr>
        <p:blipFill>
          <a:blip r:embed="rId2" cstate="print"/>
          <a:stretch>
            <a:fillRect/>
          </a:stretch>
        </p:blipFill>
        <p:spPr>
          <a:xfrm>
            <a:off x="3059832" y="2708920"/>
            <a:ext cx="2762250" cy="1657350"/>
          </a:xfrm>
          <a:prstGeom prst="rect">
            <a:avLst/>
          </a:prstGeom>
        </p:spPr>
      </p:pic>
      <p:pic>
        <p:nvPicPr>
          <p:cNvPr id="5" name="4 Imagen" descr="download (41).jpg"/>
          <p:cNvPicPr>
            <a:picLocks noChangeAspect="1"/>
          </p:cNvPicPr>
          <p:nvPr/>
        </p:nvPicPr>
        <p:blipFill>
          <a:blip r:embed="rId3" cstate="print"/>
          <a:stretch>
            <a:fillRect/>
          </a:stretch>
        </p:blipFill>
        <p:spPr>
          <a:xfrm>
            <a:off x="3419872" y="4725144"/>
            <a:ext cx="2466975" cy="1847850"/>
          </a:xfrm>
          <a:prstGeom prst="rect">
            <a:avLst/>
          </a:prstGeom>
        </p:spPr>
      </p:pic>
      <p:pic>
        <p:nvPicPr>
          <p:cNvPr id="6" name="5 Imagen" descr="download (42).jpg"/>
          <p:cNvPicPr>
            <a:picLocks noChangeAspect="1"/>
          </p:cNvPicPr>
          <p:nvPr/>
        </p:nvPicPr>
        <p:blipFill>
          <a:blip r:embed="rId4" cstate="print"/>
          <a:stretch>
            <a:fillRect/>
          </a:stretch>
        </p:blipFill>
        <p:spPr>
          <a:xfrm>
            <a:off x="6228184" y="2420888"/>
            <a:ext cx="2466975" cy="1847850"/>
          </a:xfrm>
          <a:prstGeom prst="rect">
            <a:avLst/>
          </a:prstGeom>
        </p:spPr>
      </p:pic>
      <p:pic>
        <p:nvPicPr>
          <p:cNvPr id="7" name="6 Imagen" descr="images (20).jpg"/>
          <p:cNvPicPr>
            <a:picLocks noChangeAspect="1"/>
          </p:cNvPicPr>
          <p:nvPr/>
        </p:nvPicPr>
        <p:blipFill>
          <a:blip r:embed="rId5" cstate="print"/>
          <a:stretch>
            <a:fillRect/>
          </a:stretch>
        </p:blipFill>
        <p:spPr>
          <a:xfrm>
            <a:off x="323528" y="4797152"/>
            <a:ext cx="2714625" cy="1685925"/>
          </a:xfrm>
          <a:prstGeom prst="rect">
            <a:avLst/>
          </a:prstGeom>
        </p:spPr>
      </p:pic>
      <p:pic>
        <p:nvPicPr>
          <p:cNvPr id="8" name="7 Imagen" descr="download.jpg"/>
          <p:cNvPicPr>
            <a:picLocks noChangeAspect="1"/>
          </p:cNvPicPr>
          <p:nvPr/>
        </p:nvPicPr>
        <p:blipFill>
          <a:blip r:embed="rId6" cstate="print"/>
          <a:stretch>
            <a:fillRect/>
          </a:stretch>
        </p:blipFill>
        <p:spPr>
          <a:xfrm>
            <a:off x="6588224" y="4725144"/>
            <a:ext cx="1248686" cy="152548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2246769"/>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ES" sz="2800" b="1" dirty="0" smtClean="0">
              <a:latin typeface="Arial" pitchFamily="34" charset="0"/>
              <a:cs typeface="Arial" pitchFamily="34" charset="0"/>
            </a:endParaRPr>
          </a:p>
          <a:p>
            <a:endParaRPr lang="es-ES" sz="2800" b="1" dirty="0" smtClean="0">
              <a:latin typeface="Arial" pitchFamily="34" charset="0"/>
              <a:cs typeface="Arial" pitchFamily="34" charset="0"/>
            </a:endParaRPr>
          </a:p>
          <a:p>
            <a:endParaRPr lang="es-ES" sz="2800" b="1" dirty="0" smtClean="0">
              <a:latin typeface="Arial" pitchFamily="34" charset="0"/>
              <a:cs typeface="Arial" pitchFamily="34" charset="0"/>
            </a:endParaRPr>
          </a:p>
          <a:p>
            <a:endParaRPr lang="es-ES" sz="2800" b="1" dirty="0">
              <a:latin typeface="Arial" pitchFamily="34" charset="0"/>
              <a:cs typeface="Arial" pitchFamily="34" charset="0"/>
            </a:endParaRPr>
          </a:p>
        </p:txBody>
      </p:sp>
      <p:sp>
        <p:nvSpPr>
          <p:cNvPr id="3" name="2 Rectángulo"/>
          <p:cNvSpPr/>
          <p:nvPr/>
        </p:nvSpPr>
        <p:spPr>
          <a:xfrm>
            <a:off x="323528" y="3105835"/>
            <a:ext cx="8352928" cy="646331"/>
          </a:xfrm>
          <a:prstGeom prst="rect">
            <a:avLst/>
          </a:prstGeom>
        </p:spPr>
        <p:txBody>
          <a:bodyPr wrap="square">
            <a:spAutoFit/>
          </a:bodyPr>
          <a:lstStyle/>
          <a:p>
            <a:r>
              <a:rPr lang="es-MX" b="1" dirty="0" smtClean="0">
                <a:latin typeface="Arial" pitchFamily="34" charset="0"/>
                <a:cs typeface="Arial" pitchFamily="34" charset="0"/>
              </a:rPr>
              <a:t>Recasens Siches, Luis (1991). Tratado General de </a:t>
            </a:r>
            <a:r>
              <a:rPr lang="es-MX" b="1" dirty="0" smtClean="0">
                <a:latin typeface="Arial" pitchFamily="34" charset="0"/>
                <a:cs typeface="Arial" pitchFamily="34" charset="0"/>
              </a:rPr>
              <a:t>Sociología. México: Porrúa.</a:t>
            </a:r>
            <a:endParaRPr lang="es-MX" b="1" dirty="0">
              <a:latin typeface="Arial" pitchFamily="34" charset="0"/>
              <a:cs typeface="Arial" pitchFamily="34" charset="0"/>
            </a:endParaRPr>
          </a:p>
        </p:txBody>
      </p:sp>
      <p:sp>
        <p:nvSpPr>
          <p:cNvPr id="5" name="4 Rectángulo"/>
          <p:cNvSpPr/>
          <p:nvPr/>
        </p:nvSpPr>
        <p:spPr>
          <a:xfrm>
            <a:off x="323528" y="2564904"/>
            <a:ext cx="7992888" cy="369332"/>
          </a:xfrm>
          <a:prstGeom prst="rect">
            <a:avLst/>
          </a:prstGeom>
        </p:spPr>
        <p:txBody>
          <a:bodyPr wrap="square">
            <a:spAutoFit/>
          </a:bodyPr>
          <a:lstStyle/>
          <a:p>
            <a:r>
              <a:rPr lang="pt-BR" b="1" dirty="0" smtClean="0">
                <a:latin typeface="Arial" pitchFamily="34" charset="0"/>
                <a:cs typeface="Arial" pitchFamily="34" charset="0"/>
              </a:rPr>
              <a:t>Gomez Jara, Francisco (1998). Sociologia. </a:t>
            </a:r>
            <a:r>
              <a:rPr lang="pt-BR" b="1" dirty="0" smtClean="0">
                <a:latin typeface="Arial" pitchFamily="34" charset="0"/>
                <a:cs typeface="Arial" pitchFamily="34" charset="0"/>
              </a:rPr>
              <a:t>México:</a:t>
            </a:r>
            <a:r>
              <a:rPr lang="es-MX" b="1" dirty="0" smtClean="0">
                <a:latin typeface="Arial" pitchFamily="34" charset="0"/>
                <a:cs typeface="Arial" pitchFamily="34" charset="0"/>
              </a:rPr>
              <a:t> Porrúa</a:t>
            </a:r>
            <a:r>
              <a:rPr lang="pt-BR" b="1" dirty="0" smtClean="0">
                <a:latin typeface="Arial" pitchFamily="34" charset="0"/>
                <a:cs typeface="Arial" pitchFamily="34" charset="0"/>
              </a:rPr>
              <a:t>.</a:t>
            </a:r>
            <a:endParaRPr lang="es-MX" b="1" dirty="0">
              <a:latin typeface="Arial" pitchFamily="34" charset="0"/>
              <a:cs typeface="Arial" pitchFamily="34" charset="0"/>
            </a:endParaRPr>
          </a:p>
        </p:txBody>
      </p:sp>
    </p:spTree>
    <p:extLst>
      <p:ext uri="{BB962C8B-B14F-4D97-AF65-F5344CB8AC3E}">
        <p14:creationId xmlns=""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5262979"/>
          </a:xfrm>
          <a:prstGeom prst="rect">
            <a:avLst/>
          </a:prstGeom>
          <a:noFill/>
        </p:spPr>
        <p:txBody>
          <a:bodyPr wrap="square" rtlCol="0">
            <a:spAutoFit/>
          </a:bodyPr>
          <a:lstStyle/>
          <a:p>
            <a:pPr algn="just"/>
            <a:r>
              <a:rPr lang="es-MX" sz="2800" b="1" dirty="0" smtClean="0">
                <a:latin typeface="Arial" pitchFamily="34" charset="0"/>
                <a:cs typeface="Arial" pitchFamily="34" charset="0"/>
              </a:rPr>
              <a:t>Tema: </a:t>
            </a:r>
            <a:r>
              <a:rPr lang="es-MX" sz="2800" b="1" dirty="0" smtClean="0">
                <a:latin typeface="Arial" pitchFamily="34" charset="0"/>
                <a:cs typeface="Arial" pitchFamily="34" charset="0"/>
              </a:rPr>
              <a:t>Conceptos previos a la sociología. </a:t>
            </a:r>
            <a:endParaRPr lang="es-MX" sz="2800" b="1" dirty="0" smtClean="0">
              <a:latin typeface="Arial" pitchFamily="34" charset="0"/>
              <a:cs typeface="Arial" pitchFamily="34" charset="0"/>
            </a:endParaRPr>
          </a:p>
          <a:p>
            <a:pPr algn="just"/>
            <a:endParaRPr lang="es-MX" sz="2800" b="1" dirty="0">
              <a:latin typeface="Arial" pitchFamily="34" charset="0"/>
              <a:cs typeface="Arial" pitchFamily="34" charset="0"/>
            </a:endParaRPr>
          </a:p>
          <a:p>
            <a:pPr algn="just"/>
            <a:r>
              <a:rPr lang="es-MX" sz="2000" b="1" dirty="0" smtClean="0">
                <a:latin typeface="Arial" pitchFamily="34" charset="0"/>
                <a:cs typeface="Arial" pitchFamily="34" charset="0"/>
              </a:rPr>
              <a:t>Resumen:</a:t>
            </a:r>
          </a:p>
          <a:p>
            <a:pPr algn="just"/>
            <a:r>
              <a:rPr lang="es-MX" sz="2000" b="1" dirty="0" smtClean="0">
                <a:latin typeface="Arial" pitchFamily="34" charset="0"/>
                <a:cs typeface="Arial" pitchFamily="34" charset="0"/>
              </a:rPr>
              <a:t>La sociología jurídica nos ayuda a entender nuestra realidad, a construir metodologías adecuadas para ello e introducir a los estudiantes del derecho a los vastos campos de estudio jurídicos, ejemplo: patologías sociales, manipulación de la conciencia, la mercadotecnia política, la apatía de los jóvenes por su patria, etc. </a:t>
            </a:r>
          </a:p>
          <a:p>
            <a:pPr algn="just"/>
            <a:endParaRPr lang="es-MX" sz="2000" b="1" dirty="0" smtClean="0">
              <a:latin typeface="Arial" pitchFamily="34" charset="0"/>
              <a:cs typeface="Arial" pitchFamily="34" charset="0"/>
            </a:endParaRPr>
          </a:p>
          <a:p>
            <a:pPr algn="just"/>
            <a:endParaRPr lang="es-MX" sz="2000" b="1" dirty="0" smtClean="0">
              <a:latin typeface="Arial" pitchFamily="34" charset="0"/>
              <a:cs typeface="Arial" pitchFamily="34" charset="0"/>
            </a:endParaRPr>
          </a:p>
          <a:p>
            <a:pPr algn="just"/>
            <a:endParaRPr lang="es-MX" sz="2000" b="1" dirty="0" smtClean="0">
              <a:latin typeface="Arial" pitchFamily="34" charset="0"/>
              <a:cs typeface="Arial" pitchFamily="34" charset="0"/>
            </a:endParaRPr>
          </a:p>
          <a:p>
            <a:pPr algn="just"/>
            <a:endParaRPr lang="es-MX" sz="2000" b="1" dirty="0" smtClean="0">
              <a:latin typeface="Arial" pitchFamily="34" charset="0"/>
              <a:cs typeface="Arial" pitchFamily="34" charset="0"/>
            </a:endParaRPr>
          </a:p>
          <a:p>
            <a:pPr algn="just"/>
            <a:r>
              <a:rPr lang="es-MX" sz="2000" b="1" dirty="0" smtClean="0">
                <a:latin typeface="Arial" pitchFamily="34" charset="0"/>
                <a:cs typeface="Arial" pitchFamily="34" charset="0"/>
              </a:rPr>
              <a:t>Palabras clave:</a:t>
            </a:r>
          </a:p>
          <a:p>
            <a:pPr algn="just">
              <a:buFont typeface="Arial" pitchFamily="34" charset="0"/>
              <a:buChar char="•"/>
            </a:pPr>
            <a:r>
              <a:rPr lang="es-MX" sz="2000" b="1" dirty="0" smtClean="0">
                <a:latin typeface="Arial" pitchFamily="34" charset="0"/>
                <a:cs typeface="Arial" pitchFamily="34" charset="0"/>
              </a:rPr>
              <a:t>Sociología</a:t>
            </a:r>
          </a:p>
          <a:p>
            <a:pPr algn="just">
              <a:buFont typeface="Arial" pitchFamily="34" charset="0"/>
              <a:buChar char="•"/>
            </a:pPr>
            <a:r>
              <a:rPr lang="es-MX" sz="2000" b="1" dirty="0" smtClean="0">
                <a:latin typeface="Arial" pitchFamily="34" charset="0"/>
                <a:cs typeface="Arial" pitchFamily="34" charset="0"/>
              </a:rPr>
              <a:t>Metodologia</a:t>
            </a:r>
          </a:p>
          <a:p>
            <a:pPr algn="just">
              <a:buFont typeface="Arial" pitchFamily="34" charset="0"/>
              <a:buChar char="•"/>
            </a:pPr>
            <a:r>
              <a:rPr lang="es-MX" sz="2000" b="1" dirty="0" smtClean="0">
                <a:latin typeface="Arial" pitchFamily="34" charset="0"/>
                <a:cs typeface="Arial" pitchFamily="34" charset="0"/>
              </a:rPr>
              <a:t>Realidad  </a:t>
            </a:r>
            <a:endParaRPr lang="es-MX" sz="20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467544" y="1305342"/>
            <a:ext cx="8208912" cy="4524315"/>
          </a:xfrm>
          <a:prstGeom prst="rect">
            <a:avLst/>
          </a:prstGeom>
        </p:spPr>
        <p:txBody>
          <a:bodyPr wrap="square">
            <a:spAutoFit/>
          </a:bodyPr>
          <a:lstStyle/>
          <a:p>
            <a:pPr algn="just"/>
            <a:r>
              <a:rPr lang="en-US" b="1" dirty="0" smtClean="0">
                <a:latin typeface="Arial" pitchFamily="34" charset="0"/>
                <a:cs typeface="Arial" pitchFamily="34" charset="0"/>
              </a:rPr>
              <a:t>Abstract: </a:t>
            </a:r>
            <a:endParaRPr lang="en-US" b="1" dirty="0" smtClean="0">
              <a:latin typeface="Arial" pitchFamily="34" charset="0"/>
              <a:cs typeface="Arial" pitchFamily="34" charset="0"/>
            </a:endParaRPr>
          </a:p>
          <a:p>
            <a:pPr algn="just"/>
            <a:r>
              <a:rPr lang="en-US" b="1" dirty="0" smtClean="0">
                <a:latin typeface="Arial" pitchFamily="34" charset="0"/>
                <a:cs typeface="Arial" pitchFamily="34" charset="0"/>
              </a:rPr>
              <a:t>Legal sociology helps us understand our reality, to build appropriate methodologies for this and introduce law students to the vast fields of legal study, </a:t>
            </a:r>
            <a:r>
              <a:rPr lang="en-US" b="1" dirty="0" smtClean="0">
                <a:latin typeface="Arial" pitchFamily="34" charset="0"/>
                <a:cs typeface="Arial" pitchFamily="34" charset="0"/>
              </a:rPr>
              <a:t>social </a:t>
            </a:r>
            <a:r>
              <a:rPr lang="en-US" b="1" dirty="0" smtClean="0">
                <a:latin typeface="Arial" pitchFamily="34" charset="0"/>
                <a:cs typeface="Arial" pitchFamily="34" charset="0"/>
              </a:rPr>
              <a:t>pathologies, manipulation of consciousness, political marketing, youth apathy for their country, etc</a:t>
            </a:r>
            <a:r>
              <a:rPr lang="en-US" b="1" dirty="0" smtClean="0">
                <a:latin typeface="Arial" pitchFamily="34" charset="0"/>
                <a:cs typeface="Arial" pitchFamily="34" charset="0"/>
              </a:rPr>
              <a:t>.</a:t>
            </a:r>
            <a:endParaRPr lang="en-US" b="1" dirty="0" smtClean="0">
              <a:latin typeface="Arial" pitchFamily="34" charset="0"/>
              <a:cs typeface="Arial" pitchFamily="34" charset="0"/>
            </a:endParaRPr>
          </a:p>
          <a:p>
            <a:pPr algn="just"/>
            <a:endParaRPr lang="en-US" b="1" dirty="0" smtClean="0">
              <a:latin typeface="Arial" pitchFamily="34" charset="0"/>
              <a:cs typeface="Arial" pitchFamily="34" charset="0"/>
            </a:endParaRPr>
          </a:p>
          <a:p>
            <a:pPr algn="just"/>
            <a:endParaRPr lang="en-US" b="1" dirty="0" smtClean="0">
              <a:latin typeface="Arial" pitchFamily="34" charset="0"/>
              <a:cs typeface="Arial" pitchFamily="34" charset="0"/>
            </a:endParaRPr>
          </a:p>
          <a:p>
            <a:pPr algn="just"/>
            <a:endParaRPr lang="en-US" b="1" dirty="0" smtClean="0">
              <a:latin typeface="Arial" pitchFamily="34" charset="0"/>
              <a:cs typeface="Arial" pitchFamily="34" charset="0"/>
            </a:endParaRPr>
          </a:p>
          <a:p>
            <a:pPr algn="just"/>
            <a:endParaRPr lang="en-US" b="1" dirty="0" smtClean="0">
              <a:latin typeface="Arial" pitchFamily="34" charset="0"/>
              <a:cs typeface="Arial" pitchFamily="34" charset="0"/>
            </a:endParaRPr>
          </a:p>
          <a:p>
            <a:pPr algn="just"/>
            <a:endParaRPr lang="en-US" b="1" dirty="0" smtClean="0">
              <a:latin typeface="Arial" pitchFamily="34" charset="0"/>
              <a:cs typeface="Arial" pitchFamily="34" charset="0"/>
            </a:endParaRPr>
          </a:p>
          <a:p>
            <a:pPr algn="just"/>
            <a:endParaRPr lang="en-US" b="1" dirty="0" smtClean="0">
              <a:latin typeface="Arial" pitchFamily="34" charset="0"/>
              <a:cs typeface="Arial" pitchFamily="34" charset="0"/>
            </a:endParaRPr>
          </a:p>
          <a:p>
            <a:pPr algn="just"/>
            <a:endParaRPr lang="en-US" b="1" dirty="0" smtClean="0">
              <a:latin typeface="Arial" pitchFamily="34" charset="0"/>
              <a:cs typeface="Arial" pitchFamily="34" charset="0"/>
            </a:endParaRPr>
          </a:p>
          <a:p>
            <a:pPr algn="just"/>
            <a:r>
              <a:rPr lang="en-US" b="1" dirty="0" smtClean="0">
                <a:latin typeface="Arial" pitchFamily="34" charset="0"/>
                <a:cs typeface="Arial" pitchFamily="34" charset="0"/>
              </a:rPr>
              <a:t>Keywords</a:t>
            </a:r>
            <a:r>
              <a:rPr lang="en-US" b="1" dirty="0" smtClean="0">
                <a:latin typeface="Arial" pitchFamily="34" charset="0"/>
                <a:cs typeface="Arial" pitchFamily="34" charset="0"/>
              </a:rPr>
              <a:t>: </a:t>
            </a:r>
          </a:p>
          <a:p>
            <a:pPr algn="just"/>
            <a:r>
              <a:rPr lang="en-US" b="1" dirty="0" smtClean="0">
                <a:latin typeface="Arial" pitchFamily="34" charset="0"/>
                <a:cs typeface="Arial" pitchFamily="34" charset="0"/>
              </a:rPr>
              <a:t>sociology </a:t>
            </a:r>
          </a:p>
          <a:p>
            <a:pPr algn="just"/>
            <a:r>
              <a:rPr lang="en-US" b="1" dirty="0" smtClean="0">
                <a:latin typeface="Arial" pitchFamily="34" charset="0"/>
                <a:cs typeface="Arial" pitchFamily="34" charset="0"/>
              </a:rPr>
              <a:t>methodology </a:t>
            </a:r>
          </a:p>
          <a:p>
            <a:pPr algn="just"/>
            <a:r>
              <a:rPr lang="en-US" b="1" dirty="0" smtClean="0">
                <a:latin typeface="Arial" pitchFamily="34" charset="0"/>
                <a:cs typeface="Arial" pitchFamily="34" charset="0"/>
              </a:rPr>
              <a:t>reality</a:t>
            </a:r>
            <a:endParaRPr lang="es-MX" b="1" dirty="0">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954107"/>
          </a:xfrm>
          <a:prstGeom prst="rect">
            <a:avLst/>
          </a:prstGeom>
          <a:noFill/>
        </p:spPr>
        <p:txBody>
          <a:bodyPr wrap="square" rtlCol="0">
            <a:spAutoFit/>
          </a:bodyPr>
          <a:lstStyle/>
          <a:p>
            <a:r>
              <a:rPr lang="es-MX" sz="2800" b="1" dirty="0">
                <a:latin typeface="Arial" pitchFamily="34" charset="0"/>
                <a:cs typeface="Arial" pitchFamily="34" charset="0"/>
              </a:rPr>
              <a:t>Objetivo general:</a:t>
            </a:r>
          </a:p>
          <a:p>
            <a:endParaRPr lang="es-MX" sz="2800" b="1" dirty="0">
              <a:latin typeface="Arial" pitchFamily="34" charset="0"/>
              <a:cs typeface="Arial" pitchFamily="34" charset="0"/>
            </a:endParaRPr>
          </a:p>
        </p:txBody>
      </p:sp>
      <p:sp>
        <p:nvSpPr>
          <p:cNvPr id="4" name="3 CuadroTexto"/>
          <p:cNvSpPr txBox="1"/>
          <p:nvPr/>
        </p:nvSpPr>
        <p:spPr>
          <a:xfrm>
            <a:off x="611560" y="2924944"/>
            <a:ext cx="7992888" cy="923330"/>
          </a:xfrm>
          <a:prstGeom prst="rect">
            <a:avLst/>
          </a:prstGeom>
          <a:noFill/>
        </p:spPr>
        <p:txBody>
          <a:bodyPr wrap="square" rtlCol="0">
            <a:spAutoFit/>
          </a:bodyPr>
          <a:lstStyle/>
          <a:p>
            <a:pPr algn="just"/>
            <a:r>
              <a:rPr lang="es-MX" b="1" dirty="0" smtClean="0">
                <a:latin typeface="Arial" pitchFamily="34" charset="0"/>
                <a:cs typeface="Arial" pitchFamily="34" charset="0"/>
              </a:rPr>
              <a:t>Introducir al alumno en el estudio de la sociología jurídica conociendo las nociones básicas primeramente de la sociología relacionando esta con los fenómenos jurídicos.  </a:t>
            </a:r>
            <a:endParaRPr lang="es-MX"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4770537"/>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 </a:t>
            </a:r>
            <a:r>
              <a:rPr lang="es-MX" sz="2800" dirty="0" smtClean="0">
                <a:latin typeface="Arial" pitchFamily="34" charset="0"/>
                <a:cs typeface="Arial" pitchFamily="34" charset="0"/>
              </a:rPr>
              <a:t>Conceptos previos a la sociología</a:t>
            </a:r>
            <a:r>
              <a:rPr lang="es-MX" sz="2800" dirty="0" smtClean="0">
                <a:latin typeface="Arial" pitchFamily="34" charset="0"/>
                <a:cs typeface="Arial" pitchFamily="34" charset="0"/>
              </a:rPr>
              <a:t> </a:t>
            </a:r>
            <a:endParaRPr lang="es-MX" sz="2800" dirty="0" smtClean="0">
              <a:latin typeface="Arial" pitchFamily="34" charset="0"/>
              <a:cs typeface="Arial" pitchFamily="34" charset="0"/>
            </a:endParaRPr>
          </a:p>
          <a:p>
            <a:pPr algn="ctr"/>
            <a:endParaRPr lang="es-MX" sz="2800" b="1"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a:latin typeface="Arial" pitchFamily="34" charset="0"/>
                <a:cs typeface="Arial" pitchFamily="34" charset="0"/>
              </a:rPr>
              <a:t>Objetivo de la </a:t>
            </a:r>
            <a:r>
              <a:rPr lang="es-MX" sz="2800" b="1" dirty="0" smtClean="0">
                <a:latin typeface="Arial" pitchFamily="34" charset="0"/>
                <a:cs typeface="Arial" pitchFamily="34" charset="0"/>
              </a:rPr>
              <a:t>unidad</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pPr algn="just"/>
            <a:r>
              <a:rPr lang="es-MX" sz="2000" b="1" dirty="0" smtClean="0">
                <a:latin typeface="Arial" pitchFamily="34" charset="0"/>
                <a:cs typeface="Arial" pitchFamily="34" charset="0"/>
              </a:rPr>
              <a:t>Conocer el origen del hombre y la evolución de la sociedad, formas de sociedades, comprensión de las mismas y el desenvolviendo del derecho en la vida social, corrientes sociológicas e interrelación humana.</a:t>
            </a:r>
            <a:endParaRPr lang="es-MX" sz="2000" b="1"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4708981"/>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r>
              <a:rPr lang="es-MX" sz="2400" dirty="0">
                <a:latin typeface="Arial" pitchFamily="34" charset="0"/>
                <a:cs typeface="Arial" pitchFamily="34" charset="0"/>
              </a:rPr>
              <a:t>1.1. </a:t>
            </a:r>
            <a:r>
              <a:rPr lang="es-MX" sz="2400" dirty="0" smtClean="0">
                <a:latin typeface="Arial" pitchFamily="34" charset="0"/>
                <a:cs typeface="Arial" pitchFamily="34" charset="0"/>
              </a:rPr>
              <a:t>Concepto de sociología</a:t>
            </a:r>
            <a:endParaRPr lang="es-MX" sz="2400" dirty="0">
              <a:latin typeface="Arial" pitchFamily="34" charset="0"/>
              <a:cs typeface="Arial" pitchFamily="34" charset="0"/>
            </a:endParaRPr>
          </a:p>
          <a:p>
            <a:endParaRPr lang="es-MX" sz="2800" b="1" dirty="0">
              <a:latin typeface="Arial" pitchFamily="34" charset="0"/>
              <a:cs typeface="Arial" pitchFamily="34" charset="0"/>
            </a:endParaRPr>
          </a:p>
          <a:p>
            <a:r>
              <a:rPr lang="es-MX" sz="2800" b="1" dirty="0" smtClean="0">
                <a:latin typeface="Arial" pitchFamily="34" charset="0"/>
                <a:cs typeface="Arial" pitchFamily="34" charset="0"/>
              </a:rPr>
              <a:t>Introducción</a:t>
            </a:r>
            <a:r>
              <a:rPr lang="es-MX" sz="2800" b="1" dirty="0" smtClean="0">
                <a:latin typeface="Arial" pitchFamily="34" charset="0"/>
                <a:cs typeface="Arial" pitchFamily="34" charset="0"/>
              </a:rPr>
              <a:t>:</a:t>
            </a: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Rectángulo"/>
          <p:cNvSpPr/>
          <p:nvPr/>
        </p:nvSpPr>
        <p:spPr>
          <a:xfrm>
            <a:off x="539552" y="2492896"/>
            <a:ext cx="7920880" cy="2862322"/>
          </a:xfrm>
          <a:prstGeom prst="rect">
            <a:avLst/>
          </a:prstGeom>
        </p:spPr>
        <p:txBody>
          <a:bodyPr wrap="square">
            <a:spAutoFit/>
          </a:bodyPr>
          <a:lstStyle/>
          <a:p>
            <a:pPr algn="just"/>
            <a:r>
              <a:rPr lang="es-ES" b="1" dirty="0" smtClean="0">
                <a:latin typeface="Arial" pitchFamily="34" charset="0"/>
                <a:cs typeface="Arial" pitchFamily="34" charset="0"/>
              </a:rPr>
              <a:t>La sociología es la ciencia </a:t>
            </a:r>
            <a:r>
              <a:rPr lang="es-ES" b="1" dirty="0" smtClean="0">
                <a:latin typeface="Arial" pitchFamily="34" charset="0"/>
                <a:cs typeface="Arial" pitchFamily="34" charset="0"/>
              </a:rPr>
              <a:t>social</a:t>
            </a:r>
            <a:r>
              <a:rPr lang="es-ES" b="1" dirty="0" smtClean="0">
                <a:latin typeface="Arial" pitchFamily="34" charset="0"/>
                <a:cs typeface="Arial" pitchFamily="34" charset="0"/>
              </a:rPr>
              <a:t> que estudia los fenómenos colectivos producidos por la actividad social de los seres humanos, dentro del contexto histórico-cultural en el que se encuentran inmersos.</a:t>
            </a:r>
          </a:p>
          <a:p>
            <a:pPr algn="just"/>
            <a:r>
              <a:rPr lang="es-ES" b="1" dirty="0" smtClean="0">
                <a:latin typeface="Arial" pitchFamily="34" charset="0"/>
                <a:cs typeface="Arial" pitchFamily="34" charset="0"/>
              </a:rPr>
              <a:t>En la sociología se utilizan múltiples técnicas de investigación interdisciplinarias para analizar e interpretar desde diversas perspectivas teóricas las causas, significados e influencias culturales que motivan la aparición de diversas tendencias de comportamiento en el ser humano especialmente cuando se encuentra en convivencia social y dentro de un hábitat o "espacio-temporal" compartido.</a:t>
            </a:r>
            <a:endParaRPr lang="es-ES"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1323439"/>
          </a:xfrm>
          <a:prstGeom prst="rect">
            <a:avLst/>
          </a:prstGeom>
          <a:noFill/>
        </p:spPr>
        <p:txBody>
          <a:bodyPr wrap="square" rtlCol="0">
            <a:spAutoFit/>
          </a:bodyPr>
          <a:lstStyle/>
          <a:p>
            <a:r>
              <a:rPr lang="es-MX" sz="2800" b="1" dirty="0" smtClean="0">
                <a:latin typeface="Arial" pitchFamily="34" charset="0"/>
                <a:cs typeface="Arial" pitchFamily="34" charset="0"/>
              </a:rPr>
              <a:t>Desarrollo del Tema:</a:t>
            </a:r>
          </a:p>
          <a:p>
            <a:endParaRPr lang="es-MX" sz="2800" b="1" dirty="0">
              <a:latin typeface="Arial" pitchFamily="34" charset="0"/>
              <a:cs typeface="Arial" pitchFamily="34" charset="0"/>
            </a:endParaRPr>
          </a:p>
          <a:p>
            <a:pPr algn="just"/>
            <a:endParaRPr lang="es-MX" sz="2400" dirty="0">
              <a:latin typeface="Arial" pitchFamily="34" charset="0"/>
              <a:cs typeface="Arial" pitchFamily="34" charset="0"/>
            </a:endParaRPr>
          </a:p>
        </p:txBody>
      </p:sp>
      <p:sp>
        <p:nvSpPr>
          <p:cNvPr id="3" name="2 CuadroTexto"/>
          <p:cNvSpPr txBox="1"/>
          <p:nvPr/>
        </p:nvSpPr>
        <p:spPr>
          <a:xfrm>
            <a:off x="467544" y="1268760"/>
            <a:ext cx="7848872" cy="5355312"/>
          </a:xfrm>
          <a:prstGeom prst="rect">
            <a:avLst/>
          </a:prstGeom>
          <a:noFill/>
        </p:spPr>
        <p:txBody>
          <a:bodyPr wrap="square" rtlCol="0">
            <a:spAutoFit/>
          </a:bodyPr>
          <a:lstStyle/>
          <a:p>
            <a:r>
              <a:rPr lang="es-MX"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1.1 ¿Qué es la sociología?</a:t>
            </a:r>
          </a:p>
          <a:p>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Es una ciencia social que pretende se adquieran conocimientos, desarrollen habilidades, que permitan abordar los fenómenos importantes que ocurren en la sociedad, así como  los que ocurren en la vida cotidiana, con una actitud critica, reflexiva, que revele la esencia de los hechos y comprenda su contexto para que de una manera autogestiva se sienta motivado a elaborar, proponer y realizar acciones que le ayuden a intentar mejorar en la sociedad.</a:t>
            </a:r>
          </a:p>
          <a:p>
            <a:pPr algn="just"/>
            <a:endParaRPr lang="es-MX" b="1" dirty="0" smtClean="0">
              <a:latin typeface="Arial" pitchFamily="34" charset="0"/>
              <a:cs typeface="Arial" pitchFamily="34" charset="0"/>
            </a:endParaRPr>
          </a:p>
          <a:p>
            <a:pPr algn="just"/>
            <a:endParaRPr lang="es-MX" b="1" dirty="0" smtClean="0">
              <a:latin typeface="Arial" pitchFamily="34" charset="0"/>
              <a:cs typeface="Arial" pitchFamily="34" charset="0"/>
            </a:endParaRPr>
          </a:p>
          <a:p>
            <a:pPr algn="just"/>
            <a:endParaRPr lang="es-MX" b="1" dirty="0" smtClean="0">
              <a:latin typeface="Arial" pitchFamily="34" charset="0"/>
              <a:cs typeface="Arial" pitchFamily="34" charset="0"/>
            </a:endParaRPr>
          </a:p>
          <a:p>
            <a:pPr algn="just"/>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Algunas otras definiciones:</a:t>
            </a:r>
          </a:p>
          <a:p>
            <a:pPr algn="just">
              <a:buFont typeface="Arial" pitchFamily="34" charset="0"/>
              <a:buChar char="•"/>
            </a:pPr>
            <a:r>
              <a:rPr lang="es-MX" b="1" dirty="0" smtClean="0">
                <a:latin typeface="Arial" pitchFamily="34" charset="0"/>
                <a:cs typeface="Arial" pitchFamily="34" charset="0"/>
              </a:rPr>
              <a:t>Ciencia de la evolución social ( SPENCER).</a:t>
            </a:r>
          </a:p>
          <a:p>
            <a:pPr algn="just">
              <a:buFont typeface="Arial" pitchFamily="34" charset="0"/>
              <a:buChar char="•"/>
            </a:pPr>
            <a:r>
              <a:rPr lang="es-MX" b="1" dirty="0" smtClean="0">
                <a:latin typeface="Arial" pitchFamily="34" charset="0"/>
                <a:cs typeface="Arial" pitchFamily="34" charset="0"/>
              </a:rPr>
              <a:t>Ciencia de las leyes del progreso (COMTE).</a:t>
            </a:r>
          </a:p>
          <a:p>
            <a:pPr algn="just">
              <a:buFont typeface="Arial" pitchFamily="34" charset="0"/>
              <a:buChar char="•"/>
            </a:pPr>
            <a:r>
              <a:rPr lang="es-MX" b="1" dirty="0" smtClean="0">
                <a:latin typeface="Arial" pitchFamily="34" charset="0"/>
                <a:cs typeface="Arial" pitchFamily="34" charset="0"/>
              </a:rPr>
              <a:t>Estudio de la estructura social (MELVER).</a:t>
            </a:r>
          </a:p>
          <a:p>
            <a:endParaRPr lang="es-MX" dirty="0" smtClean="0"/>
          </a:p>
          <a:p>
            <a:endParaRPr lang="es-MX" dirty="0"/>
          </a:p>
        </p:txBody>
      </p:sp>
      <p:sp>
        <p:nvSpPr>
          <p:cNvPr id="3074" name="AutoShape 2" descr="data:image/jpeg;base64,/9j/4AAQSkZJRgABAQAAAQABAAD/2wCEAAkGBxQSEhQUEhQVFhUXGBwYFhgYGRgbHhcYHBYXFx0YGB4fHygiISAoHBkYIzEiJSsrLi4uGB8zODMsNygtLiwBCgoKDg0OGxAQGy4mICQvNDQ0LSwsMCwvLC8sLCwsLCwsLCwsLCwsLCwsLCwsLCwsLCwsLCwsLCwsLCwsLCwsLP/AABEIANgA6QMBIgACEQEDEQH/xAAcAAACAgMBAQAAAAAAAAAAAAAABgUHAQMEAgj/xABFEAACAQMCBAQCCAQDBQcFAAABAgMABBESIQUTMUEGIlFhcYEHFCMyQlKRoWJyscEzgvAVJDTR8QgWU5KisuFDRGODwv/EABoBAAIDAQEAAAAAAAAAAAAAAAAEAgMFAQb/xAAuEQACAgEEAgEDAgYDAQAAAAAAAQIDEQQSITETQQUiUWFxoRQygbHB8COR0RX/2gAMAwEAAhEDEQA/ALxooooAKKKKACiisUAZrFFeWcDrQB6rFaDMT90Z9ztXkwuepx8K7gjn7G9pQOpFajdqK8/Ux6ms/U196klH2Re70efro9DR9eHpXr6mvvXh7EdjXfoIvyegHEE75FbPrSYJ1DAGTkjYep9BUfLYMOmDVbfTTeywWSompTNIEY/wgFiufcgfpUnCGMpkI2WOSi0WPw3xRZ3DaIbmKRjnAVh5sddP5vlmpkGvmLw5oWK2hkUhhK0xZfvKNBVQCO+orVocP8SXtt5XK3SrswO0inodx1/T51RGW7o0LqJVY3eyzhWaT/DXj+3u5BDpeKY6gFcbMV6hXGxOMbdabs10ofB6orFZoAKKKKACiiigAooooAKKKKACiiigArGaDS54p8QG3KRxqGkc9+iJvl2/Q4+BJ2BoOpNvCGMmoyPj1u0hiEqaw2nTnq2+y+vQjbuDXF4b4vzrbmTMAVLK7E6RgHZjnGMjB/foRVeTcNIFwwcAxjyOpBwFaTQQVO66X1ZJ+8XJ3XFRciUYOTaLhyawIx161rtGyik4JKjdeh26j29K3ipEDGKyKzRQBis0UUAYNFZooA8MKjOPcEhvIjFOupc6hg4KsMgMp7Hc/rUtRXMHU2nlFVy/RVymMlvKJGzkpOAQfQZA7VH8T4oLRgt5Ayuo1ImzCTB20PnUBk4wDjfpVx1xcT4ZFcIY5o1dD2YZ/wCh+Fdj9KaRKdkrJKU2yi/AF4Xvoi4BWIyO7D8LSMGO/sMKPiavyGYMAVIINLy+D4Ik02yLF7Dofj3pS45dvaT25k1KsTNIdJO4GFIGDjBB3zttUlCKq3Z5KbdRZZqNqhiPotOjNL/hfjclzzOZGI/utGu+rlsMjX759PUVyeMfFRtSsUSB5XUnJICxjcB37kFtsCobljJMa6zSLwz6QkAUXcbRnIUyL5o8nv8AmUfHpTwjZGR0oTT6A9UUUV0AooooAKKKKACiiigApM8VWH+8xuNJLoyjVnCvGCVbYjKlXcMO+1OVQXieykdEkiXW8TagmcF1KlWVSds4ORnYkdqjLonW8STYgWKC+fkS7RQg5iUga5gSru5B3B9CNsevSamsAskBjCwyFHHKLJ9ocKdDAAltlJ152wOuTS/I1ukkx5cywzYSZoyyGNty2pfvasgZ0k41EdjUl/tC3jDPAY57jBEJXWXAK6ftWYnCjqemMdM1Th+xhzjHlMlfBPHUMvJQSCKRdcQZSFjcZ5kQJ7dCMZHXG2KexVX+GmEFzbByCgQxa/SVtIDEejYI9i1Wepq9dCUbN/1HqisZozXSRmsE0E0u8TVrqc2ysyxRgNOVOCzMPLGD2GNz8qAJVuLwA4M0efTWv/OutXB3BzSzex8MtVPONtGO+tlJ/c5zSg/jO0hkB4bJNIuoB4lileI7/hYjy/KgC1s1zTcShQ4eVFPoWANIPFvpCMqSRwW9wrKPv4XDHA8sWCSWOrGSBgb1xcL8T2kUf2/DLwH8btCshY+udWce1GGzmUWkkgIyCCD6b17qrovGFhG3MsrgRMP8S1lDxhx30BwAH9MHFWRw+9SaNZI2DIwBBBB6jvjvQdN7VTEVwEnaeSEylJmUs+TGw8xcdCikSbqfkaug1rMa4IwMHqMDeuOKZOEtpXFj4jjSdHGpF1BcNjdJDgqCMg6W3HxIqQFxFNM7NiZzkqPIQFDsg0E/w5PyNRX0jcKgi08jyO2S6L0042IHQEvhR8TUHY3M1vZiQpE0Dk60bYqxYjdh0y2ehx5q5KHHPssrSk24+jRxki2aWKYg6A2T+ePqGxv1XHzBq3fCETrZWwlYu/KUsx67jOD8AQPlSV4VaLiExa5ji5igOqABg6LkL5zudJbJXoMr1qy1FRrhtIW9nqisUZqwrM0VjVRQBmiiigAooooAK8kV6ooAU/FfhmNo5ZoYlE4+0yuRzNO5VgNjqGRkjrg9qUbYIVDIBpYAg+oIyKtdxVX3fBVW6uIkll5SMDywVGlpPtWUELq0+YYGe53qnUaiGnrdk+kR/hnfJKJyXBL5jjAZyMMTuqAjYv8A1C9T7daY+D+KGtwkV3qZQQkc48xcaesqjcNsckZGNzioa3gmab6vaxxKFjMmXJw2Co0+X7pJJGps9Dsa7f8AZN4rC4aFfL5ETVqaIHZpSqjzk7bKQQo9zWdRqNXfarIpKv8A39xyOmpqjsb+of4Zw6hlIKsMgjcEEZBFcvGOMwWsfMuJUiT1YgZ9gO5+FVLN4ze21x2DqIlUgmZSVEmTqMQLAqAc5ByM9AO/FxGPlJbXBxd8QuCjBLkgkKUaRhGmcIBtg+4rWg1L+gi7EpbVyOk/ju4uduHWpKH/AO4uMxp8UTGpv2qKXwzPKXa7vpmMja3jhPJjJwBvjzEYA6nFSvCONxXKqUkQuY1kZAwLIGG2cdPT51njHEeSg0jVI50xr6n1PsKYjXHsTnfY3hcEV/3csbX7QpCp7NKFck/FsnNdUXiSEf8AiAdisb6cexxtW2w4Pg8yQ65m6uwyR7JnZR6VIyQ5G7MfTfNW4KHL78iyL2BrmN0ceZhkbqQdWCMHHUkH4hqaeWB2qC8Qwh4csAxDAYYDOdxjPXesCweH/h5Cv/4pDqQ+yt1FRXDJyalFMmLizjkGJI0cejKD/UVCN4RjjOuzlms39YWOj/NGfKR7VsufFMcKMbhXjkUf4eCxck4ATA3yalvDhnljZ7qIQFmzEoJLKmBjm9tWc7DsahZbXH+YsqqufMTjt/GN3ZYHEYlmg6G6gByvvLH1A9waYuKeLYViR4GWZpVLR6T5cDqzEdAM9OpO1RHEbvlFUxqds4XOBgbnJ+Y23zmkyJIoGmwixszmTSvRsgaQmwyT6DuTtvUYeF2+OUvyMRla6920kbomUu0h1lzlyRsdsbegA6Cou8glQLymd01jMRJxucZz6gnuPj61vsrqORlaOUuTEDKhGnlS62VkKYyuNONyanuA8Ka4mUYPLRgZG7eUhwg9SSBn0FaNvilVux+hXVO2FnDOzwV4YmhujNJGsYEbL+HLsxU9uwC96e7i5WNSzsFUDJLEAAepJrbSj4yuEM1sh8+lyzIAW0HQdEjgZwA22T3NYeot8Vcp/Y0ebZ8+ztm8Z2g2EjMSMrpRzq6bKcYPWq7v/pFv1kfSsYJJ0Quu4G4XzBvMx2Owx1rPjbiUqTIq6MCMt5gTnJIIJzsBp6j1rRw2RAFmYamnk0DSAQoXIyT6ZHX+ICkKNZO6tTxjJpV6aFUczWU+mRNl9L3ELW5YX0SupxmMDQUG3mQjOdt8HPxq9eEcViuYlmgcPGw8rD+h9DVRcd4Ql1AyPIGLsTC2ww34VXA3A6Y+Nd//AGepZvq1zE5PLjlwgIIwSDrwfiOnben6rfIsmddV43+C3aKxWauKQooooAKKwaxqoAGNVj4rjb69ItrM4eRQzqOWyh1CodmH5AuwPWnjxDxBo1WOL/GmOiP27lz7KMn9K8WvAoOSImRZADli25Mnd89Q2c79ahZXGccSWUThNwlkr3hnEriz+tXEiLM0SoDzHKMEY40oqpo3YZzneuufxBc8W/3eFHtoBtdy5BY535MJHqCMt2BqL+kfhq/Wo4IEZ/s9TxqXkbIzpLAknGM4FMvg3h0kFoqyLodmZyu3lB2AOO+FGfjStk/DHbBJHYt2W4xwRfFfAFsSr2xNvKihVIAdCBgDWjZB9yNzWhbROHI1xMDd3sxxnAy5wTpjHREUHcjHanGkLj/EzFeiW4/4RGaBjgkI+hGQyD8u59s49BVVFkrZbZPguujGtOUVyRPDXS3eGaeZLYoH0QRLCsYU41ISTqk7ZJPX0pgsOIxzXRkZ18ihYg3lznqwwSM9e/etVxy73iVukbLJGtnOxI3XEo5Q/pn5Us2+qzh5ZdJYY8JMyoG25mOapbfAEg+Y9K1VYoS2GdKp2R3vtliXHF0Q6d2f8q4P7/6Nc78ZfqYSB8Sf6A1pi4IYgGtWBBweW5yrjGQdXXJyPbetY44S3JjXRLvrSTBEfTdTnzdegq8RSS6R4v8AiCyBdOwzlwexHlG/Tq37dq6uN+IAhSG2T6xcTZ5SAjQAv3nkbOyjPTvWl+DllZhIdZOSWONTdgfTpgb9xSxwyznm5uJgpR5NTa9JVGUhDC34TkMp3AyCKrnKSL6o1zw/SNtxw2RpzAkiT3xXVczvnk2iDcRxgYxv88CuW94ld3fDYuZEXVplKvr0F1R8MCxwQrDOCTnr1r14f4vDE19HfOka3GHLq2DKdJV2TG/m6/zFqZPAPh+RY5mk5i20oAgtZWLlIx0LZPlJ9B0/olc1CKk+WaNa3ScUsI5uF+F7iXQGT6naxvzI4UlEkjufxtJk4XcgAVOy8HA3dpWCnXpOkgkeYY8ueo7V6sJjZyiFyTA5+yY9Yz+RvbJ/cHuaZMetZ98pTluyOVRUI4iV9da5GNxHHCTLpL6WIJOMai2CCcYz8DTv4CkxaanaPeSQ+VshfNjSSe+Qf1rhuuEwo+tEwxOoqCdJYb6tH3c59qraOIoImI+zkfXMpbyrK4KhwnQebC/OntHdbYvHKXCFr664yTS5ZY/iHxqQzR2mg6NpJm8yKepVAPvMO56A7b0h8O4/dSKY7SLW+5klIwxZizCQkkKDp3wc9flW+9ttUTIvlyDjG3b29elLVhIyq0QeRA2C67jUQSACTuQB8sHptVvyeli4KOM455NDRadOWF2zs4lfSzTJHMUeUJoLo2zZYkLnGlWBJBPQ561P2nDJ7aMtKgdDqZkQjVGuAGGSdLfdztggjalvhNgskbvrI3Kqq774YLnfJJODt6YqxOHQTXLC2YaRy15oLamSPoS5G2t8FVA7BjmsWbthOEKMflf+DGptUa/G3lL+5q4bwB5yqLE8aatTyOmgjO7FAd9bAkZXA3JqxbCxSFAkSKiDoqjA37/Gt8aADbavdbVdah0Ytljm+TNFFFWFYUUVg0AYc4yScDFUlxPxXdmWeRLl4gZGCDIKhQcINJHcDOB3NW34km0Ws7fljYn4YOf2zVQx8FjddThw75d8Ow8zHUds474xjtRklE023jK7WVZGmR3I5Sl4xsGOcqARj333xXR4cfVqwWVjktoZ0y4bDE4PUkg1qPhxR9yWZfT7jf1WvHC4Gifyky5l0/hUnKuD7fhY5/hHrVF/MODk1wd09ppuRLGzCYozK+pmbWBpB3O/l2wdqsSF1KqQ2oFQQdtxjOaRbrmCWImJwTqUeaM5yM4GG+e9T/AbhiDGyMNBOknpg76fiN/kRWfc5OKyW6aX1YJcITURxKBoJHmCF4pABOgGoqRkLKo/EMHDDrgCp9BgCs1VCW15Q7JZK18M+Gvqq4+srOLnREJIwQFgjDSOo3OCc4+de/EN1/vbQwwqywwjnZbAKyKxEYXHmXBbJ9yRkitvG9MvEDDaHkNGBz5Fz5mcElFAOAwULv8AxVi08NTwzSTlzcu6hMu+lgoO2OgPzrWqolNqcujLu1EYLauyXgmWKziEHTCxxAktpJ7Enc6d/T7te4uCxtGFcE76g3RtR/8AqBhuGzSveXH1d0DK8a69TRuMgNgjKN0xv0+XpTxa3CyKGQgjtWhHnhmZYsJNexd45w5mj03QklhRg4mTAYFd1WdehGfxe+TikPhVq0sM0UKyGNpI1lMmgCPVMrmL73szA4wd/WrE8ZcR5S2qczliS6jVm1afINTMCemCNj8ahuL2LG+uYuHGNVa3R5xgFWYuSqr2BYb5HTFLWyalsSHdOl49zGa94NFalZ4YkCRjDoFXAXOSyZzgjqf+tMcUocBlOQwyD6571WPC+M8SeRreOQSSbyIHQeXl5VraYjoGBBD9zUl4W8WgLGBE3LmfCKGUtETIY2HXzIGHX0IrNtonjn0aNdsc8DX4isxJA+24GofFRkEf0+dbeA3Bkt42O5wVJ9dJK5+YAPzrT4mvxDA3dnBRB+Zjtt8OtHBsQwxxnOVHm/mO7fuTSza2Yf3L1zLKNt22W+FIviThjxJKIwTHKcIRj7KSQ4wf4dRyD749KdG3NcvE7TmxOgxkjbPZgQyn9QK5Ra655RG+pWQx7ESyg5iKkxSR4XKlsEFmAwHYkk5wc42G9dlhw9r2UxKqsSDgsCRGg25jY9ScAbZOd9q55Y+ZdQRPqhMmY31alwxI04IGH6PjGxzVycH4HDaoUgjCAnLerH1JO5r0TvzBJCkbpKKXTIfh3gxFCmWR5ZVXSJBiPA6bBfXuTn+1TvDOFRwAiMY1HUzEks7YA1Ox3JwAPgK7qzSsa4R6RGUnLswKzRRUyIUUUUAFYNZrBoA5uI2SzxvE+dLqVbBxsRjaq8uPBdzFnTNLKO20DHHuGCnPwarMzXNPexoup5EVemSwAyDjGfjRk7yVkvh++30qu2+ZkEYA/wAsjkn5VGcDniEnmljGgHGWUZZjjVjP5VJ//ZT/AOL+OcqGOW3mUsx8iBdYmGMHcHYKDqznt8qrx76Z7i3u5LePlcuWFWChULmRd2IyM+UjHlrkqXa0lwRm8RZMcWvY8I6yIeXICQrKTjBBA3qT8M8WiuEIiLFoz9oGGk6mVX1AflOdj/DUYskNzFNG6RxyKAD93fVnQynAOCQRj1FRz8Q5DW3EgMr/AMLfqBjyqcCXboVyD/KRS12i2rZnkNNd7aLEQ5xRKwUFm8qgZJOwAHUn5b0p8a4hcyXLWtlJHHphWV5mXXs+QixqCNyN89qUvFvhOeCwkaO6upXwomRizrNqcA6V3K7+nbrVFWilKO58DVmrjF7Ts8PS8xmvMYWe9kKE949KxqT8dJp8IqM4rZg2xWNQugBkUDGnRuBXZY3IkjVx+IA/2NblcdscGFdLfLcRniq3R40DqCOaoPwIYH9s1B2qzWU2hcvGwLIp6so+8o9WA3B6keuKZOOnyIO5lT/+j/ajjVoZLfKf4kY5sR7h0GoDPvgj50NZZyMsJJkNx69a6NrBbC2cTmTULmPWo5cfMwQN1O3atPAvo8nh5h+ufV+ZgtHaLpXI6YaTLfIbVp4PE9xeTXNqUAgCqmV2kkdC0gznbKsFx6gdKd+D8XWbKEGOVfvxN1BG23TIrL1V01L6DZ01Mdi3CsvCo7eYxSyzMWAeO5cgOHJII1jrvgb7dKVLi6t4p9CtIj2/MjiaNcJI/MJYHVkZ5h6qevbtTt43uo3AjVRKyZ5qndVjcaTzCOm+CB7V0+G/C0VlCMfaMB95t+pycZzgEnPvUf4rbWtyD+HzP6Wcfgqxe4iW5upWmcFhHr0/Z4YjOFAGT/etnEfEUdvcCGXyryuY0m5C4cJuAPfOelclja8u9ljDtAZSXt2TGhhpyY2ToT97bb7tcviCwuEna6mSKaFYXhnAOjMbEEvvnBGOmKoVcbLPqfDL3OUIcdjgRg4P/X3HtWq4lCqWbYAZJpE8P+Ibu3U25hW5jTAgklmSBtGBgNkNn457VM8M4mb8KCnLCHM6Fg2WBICgjqu2c96pt0sq+X0ThfGa4Mce4a01hcXPSZdM0HrGIm1qB7ncn12q0uE3onhilXpIiuPgwB/vSZ4i43b2lsfrLhdaMAg3ZsqR5V6+ntUj9E9xr4TZn0j0/wDlJFPaRtxF70tw20UZozTRSZooFFABRRRQAVg0ZozQAufSBdiKwuG1MhKaVZdWQ7MEXGnfqQM+9JvA+GhHsxH5PIX23GrzBsZB8u+GHXJU+tWZe2iTI0cgBVgQR7H+/f5VUtgZ4LmO3RgDreGIujY05GXH5j5B5cjYZ+Nck8pouqa5yY8VcNaKdCpV1dPNDkY5mcu4XAAVjpJ6ZI6danAyLwTBBXWGwq41ajMcaQO4NLHFLKSC5kM4kkkOkvgghkZQpaJQN1DrjGxAO/rWRxH7OONo3RxqcEMuCikFRjV5ScjI2XO+5xWhGEvFD9RaTi5yfRqtpNRZZVHNKpGTgERoxxzCffUSfQqcdK7fGCNb292kasyTxnAGT9oU0Hb1xj9B6Vnwpaicy3EupV1KkasQA2gsR/MNRByDuabbq2WRSrDIP6g9iPeqFTi2yX3f+Ci3UJqEcdLkrHjvG4yubSZEkNmLaaObXC66BlJE1DBIy3Q5qU+iriqrHy5bmU3UhyEk5gKoB5QmoYPXJxUxxC10ApcRJcRdmZA2B6E4yMf6NQ/H+KMbm3uIuSFgiaMCV8AFsAHK9gAAM1xR2I7KxW8D+etRFj9hK0J+45LxH3P3k/r/AKNLMfDrp1Eguro3J3BAUQjvp0Y3WujiN3LIwguzyGO8b6AEmYDLaWyQO/lJB9NxXY6iEnhFUtJOC56J2aQTzqF3SLO/UNIRjA9Qozv71MDalvgnEBC3JmAU48jZGkrnbfoQfz/rg0zLsQfQg/vVyeULyjtaF/6Kgp4ergDMksruO2oyHb/y6R8q6fE8QeWGOIfb51B9wY4wCDqI36kY77VE+D+KwWP1qzkYKYpJJY87cyNjq0r6sNgQPWuvh3iC1tmL3lxHHc3HnKtnMcf4EbAwu2+DWHOE1Y3g9BGUdiOngQSNWtJ10M+cNnImDE+YH83x/rXZwq4IjaCT/EiOn+ZPwt+lebq4tLs8hZUkfSXAjOooBjzgjZfgTv07VFTmTmLHIR9YUfZS9BMnZW9+o371XJZTT4/31+CafKwc/jfhzzLFymKyq+qNh2dRqX9enzria6uOLRxxtC9tbKQbx22Msi4zFH/Bqzv07ZqRuuIMZIxKmDGcsoPmJZcLgH4g1o41xg30psFhYL5WuP4VzqCt6En8I+fpTGmhJNJrP5KdRKOG84JXis4k+xjCk9HbGeUvoM9W9BS74t4eLUW80QOC/IkQE+bWp5bk9chuvbqKbrCwWJQAMY7e/cn1P+hiorxU/MAtgQA2JJDgEgK+U056MXXr6D3rY8PkaiY1Vu2awLaTJFcs8spMghCCVozLgHUGVgMhQRg5A7n1pu+jZ7qPh0BgjjkhIZlV3IdQWJxnAB9thVdLNIdTsA5LN5lwCQCVBwdugqR4Td3CsiWskkLO6qoDbDUTuUOV2Go9O1ZN2ujG2UcYSfo9Wvhm9OrVPnGWmv7D54i8V3YJhihEMnLDMXYMcFyo5ZBK5wrbsOuNjXD4X8TzLcItw7iJyykzMg0nSXDKwA/KQe24qM40lwLqVeYXOEPMYKSVwBpIUKAcB26Y8wrRw22uJph5FDwDWWJATWy4XynOdtYKtjY59K4tXQ6/K5cYyI+FqHRb8fEYT0ljP+df+dbIr2NmKK6FgASoYEgHoSKQxxmEFormxjkmABIhWNhgj8ZbGhgO2T1FSPAOOcOXMkapbEjSdQCrgE7Ag6Op+dMQthNJxfYs4SXocqzWqGZXAZSCp3BBBBHqDWyrCJ5c4BNVzacZvZrlBzlRHjfAVMhSuME57nPU7DoMk0/8Sh1wyJ+ZGX9VI/vVTElOTM8Jbkgh4js+Smgr0PTJ226jeqLZ7Wi+iClnJOcbiupIZU+s3MchjZseQKwUDOlkAZQSdtwfWs213KwsJbptSjDgqqspbkvhs6ixcjJO2NzXFdeJrdEkkSOVJtHL0sreUYwAQCQAOvY7VI/Uoo7a3hiHNcFJoxsrEYDNIoOAPLkY6DUB3pXUarZKKT7ZOVaWMmyWP65Mxe2UgRhV5khRh9o51IUViMjGehqH8T+EDojlht4FaBmkcmV5WlTQQUJdN+xGTjIFNPh06mlZ1ZZQ2lg2MhMakGxI3ByfjXV4iOLaYhtOEY5+AOx74PT50lZ8pcr9kXxkjKuGRB4fLEhK3B1aEPKjZXy3lIKqjO258uCvbOKZuHf4Ufm1eVd85z5Rv7//ABUDwOR4NLypCqZIAgkaTl6FJJyzfd05yowc465qesEIjXUMHckflJOcfLOPlXpqpblkS+QilCODopX4zYpPxCzgZF0ASXLjA8+jSqqfUZOamLvjMMZ0l9T/AJEBdv0Xf9ageIcVaO9tLnkTBCslv5wE1PJh1Cljgfd/Fio6iT8bwKaSH/Kmx+CD0H6Vz8R4dFcJy5o0lTOdLgEZ9d+9cA4xN3spwPZoj+wag+IlH+JDcx/GFz+65rzyjPOV2ehbTEniBt7EzwTwzLAJuZBIEdo0RkU6VfcqQxbboRXRZcTeGMSRSc+2OACMNo/hIyCPh+npTePE8HQNIf4RFIf1GKR7WLn3V5NZRrFbygREkEZZAeaQnQnfB7D4mtfTXSmtrX9TL1NMYZl+xytcR3UhEyDRzXdnB82CMYjbYgn49x6VP8MWxgRkVM6t3Mg1s/8AOxzmuTgEEkEQkjHMDjVJERhmG+GQ9zj+g60w2MkE41IBkfeBGGX2YU6o45YlZP0uv1ITwvJb291dyRRBUZIkiWJRkga2dmUdMkqN/SurjbPcnyxaNJyC58wI9AOmf+XTFbLVBb8WiwMJd27xn0MkRDr88E/pU2R19+orG1z8dia7NfSNTrFHid5y+FySoF5oljWV3ySC0irzdt84Ix6aj6VJeF4I7cNCF0uzNIWJJMpYk6ix3J69ew9jXDd2HNt+KwjcGPb+cEyD9wK7bBfrVrA/SRokkQ9NyoLAn+bPwIB+Luj5i8CWteMJ9DBS54l4XMzPJCC2qMA6WCsGXVjBPUEHfG4I96leGX5fKONMi9Qds46n4+o+YrqurlIkaSRgqqCxJ7ADOa0Iy9oz45hMqpZ1XShJQ42VlZTgddiP3qc8LY+uQE+rhf5uWcftn9acvo74e1wZeITrvOOXAjDOi2U7Zz3cjJ+VSl54FtWJeJDDKCGRkLYRwchtOdJ36juM152/43KahLvP7ntP/tu2h1WR7Xoh7bh0MzTrMgZ1mOSdiVIDJg9dOnAHuDXnwdFHHAyKoV1lkMi9G3lcpqzuQU04J7YxUnc+H7ouJEaBJQACw14dRvpdTnI9DnIz1rbPwa4dlZooMr0YSSAgd12UEj2JxWHP4zVuDhjh499Nf4Zmq6Ig2eQ2tg7Mw5hK/icatSNnYHU2QCRn5VG/SbcMtjtldbqG7bbnB+fanfivhi4hBmjOss2ZIo1+6D+KPfLHuwPXcjHQ1J4k4FxmXyywXMkTHK6Yjg77EqBlfg2DXoqaJppy4wSndHZhexp/7PfiWTnSWTkmMoZYxn7jAgMB7HVnHtV65qrfoW8ASWOu6ul0TOuhUOMomQSWx3OBt2q1cU+ImDS/xrwuk7F0YxSH7xADK+OmtSNz7gg0xUVxxT7OptdFTca+j+8kBC8htTAlgTkDONWHBydP/Km2z8LyQKiw3GNKBPPGr6RgauWSQVBIzpJIHbbamvFGKq8FeMNE52yl2Ldt4bePPLu5gWOpy6xPqY9SfKD6DGdgBivM/CLtwUea3eNiA32TK2nOSPvkHI2+dM9YNRelpbztRDLKW8VusXEXlQabfWkNzGhAZmwpEoTG6jChiMEgCpR7uS8YrGGSAbE5w0h7gt1C9Om+/wAaZfpBtY1t2flx63ZUL6VJCk+bcj0pZlR+ESCGZmeykb7Cc7mEsc8qY9cZ6Nv1pyuWOBbUQlJZXok7PhaxrpHlHonlHzP3m+JNbLrhMMsbxSKSjgBsE6gQcqykn7wO4NdYORkdDuD2x7HvQ7BQSSAB1J6CmHyvwZyypJrsiPDd1Mlw1lclJSkQljnXIZ0LlMSL0DjG5HWmgRehYfA0oWbA8YUg5DWOcjcY52x/c05V5/WVqNrUT0emm5VpyIfxVI0dldOjNqWByPY6Dj+9QsWmHhkYiUKPq6qoHd5EGSfUlmzmtPE7Vb7iFzFM0ht7ZUjEQdlV5HXU5fSRnYgY+NdvEYxrtrdRhQ2sgdo4gMD9Sv6VpaKh1wy/Zn6y5Tkor0d9tahY1TsgAHtgDcVw33Cwza8srjpKmzf5x0YfvUqp3b5GvQp99GYpNPKEziV3Kt3w8TASGOR5EaIHVIBHpKaegO4OP0qdvOOjJ5UM7ORsGjZBn+Jm2xUd48XlxQ3KgBre4ikyMZ0ltLf+k03XESllJPlAJJJ2Cjcnf271j/ILE17NvQTzXkTuLLNBDDaRNi7vmZ5XGPsofxsP8vlB9zU5YcMSGGKFMhY1CqScnb1+eaiuE3Ivb64vl/wAgtrYn8SKcu6+xbb5V0cR41ljHAylh/iN94JvjGOhb49K0tLVtS45M/VzdksfY3cQ4czedWGpd8/dyBvuexHYnp7il7IvWj5r67QAu2jJaeQE6Y3HRVDDcjYkVz8afmxSpI9ywKkHHM0k4PZRgimT6LuBQy2jM6LoMhEePLjSoVxtjYsDsfjXdTuhJL7lmlpTg5SfXQ4+DExaRjGPvf8Avbp7entU5itdvCEUKoAUAAAdAB2FbaXGjGKKzRQB5xQFFeqKAMYorNFABRRRQAUUUUAFYNZooAj+N8OW4heJtgw2P5T2PyOP3pE41xt4rWWyvFBkdeWjt9x4/wATnV+VcnPqBnBqysUkfSJ4anvAhhKkID5CcHUWB1KTsdhjBx1O9dXYCTwWV1wtu/LTfy55sZQYUMFHQlio2Pc+lQ/ilrq4ZtRSSJX04iJKRYOPtF++Dsd2GKm+HWzW0bx8tzNrBaFiiyCMEnKhjhwWydm6HrmumbiyaJJVGhwDE2tWVkZugAYawAATjLDYYPSp2JTW0nRNUz3xSz+Ue/o6jWS5mkTZY4IIF3DZGZHLhuhGf9bVJXHiua4dl4ZEjIp0m6mJEeodeUo+/j1zSFfMeWwtGjiebMKyCTlgx435pOANsAZ3BbrXefEc8dqqW8YgWEKhGFcnSfM8ZGVI79D3qnwxU3OXJB2TaUIvl/cdOAcI+rI2XMssrmWaQjGuRuuB2UdBXnhw5k80vZcQp8F3Y/qaX/D3jxCAt6yRnqsvRX9mG+k4+W9dfAvFFkkIDXUAOpyQX33kJB/TBpiucZRTTEtTpbqZuNi5GWQ4YHsfKf7fvXuaQICzEKBuSTgAepqAn8aWGCPrKMfRA7n/ANKmkyW4EzvJl2yx3fWMgE6fK3TY9xRdeq45RXTppTfPBOeKuOJcxmBA3JJ+1fpqTp5B1x+LUcdK6uNW7uqfXZ82sehXjiUqHAXGZTkkgtpyBgYzSu8gGxPXtuSe3T+9TicYjkteTKCS0ehh5SDtj83w6Uh5nZLdL0acKlXDbE2v43R9cFpbTSMEbSIsYUYI3Cg6APff9a0QtpSF8quQE8rIys2PuE5BVgc9Rq67GrT8JJb/AFSJraNI42UHCKF37g4981X3F+Dm3mfCEuvnDARq0id9BILFsA5xjfOOopt6yVMXIqr0sZcHJEJHAJDRgtpwoBZWOMK5kxpbzDoppl8CyNDcmEu55oaQrIEzqUIupWTYjGQRjqK5ra0XGdRcE6hq367ZOdycdzuK6uAW5F7FjGAzsozuE5Glh8OYU29xWBH5aep1SipPH2NR6OuqpvHJYVZryDXqt0zgooooAKKKKACiiigAooooAKKKKACiiigArywr1Xh6AKy8Vxc29kWEO7EIpUHK60X0OwABGT0696TeJXUkpYFsxhm5aMchRkAFW648uRqzse1dQ8QywmfQm7cyEuzbgtPgyKAP2PtXDjt2HT5bVlajVzr/AJX7PTfG/Fxty7Y8YWPzn2eLCJQQCCM406iDuBv7ZP8AYVNWNnJO+iFC7foq7fjPRR09/aomK05zFTnSMFipwe+Ap3wfcDPpvVifR/wOVJDNJrRQmlF3UMTjLlPhsGIycmmtNqJ2RzIxvlPj6ab343x9vyTHhnwZbWsYHKjaUj7RyudTbk4znC5OwHYVxf7NtrS5YTQQ8mZg0UhjXEcpwGjY42BIDKemSR6U5ha8XFssilXUMrDBUjII9xTfQm23yzRDYRL9yKNfgqj+gqsfpH4XL9aaVIpOWUXU6jIyoOSxGSuBtsvbqKd/+78sH/CXDIv/AIUg5ifBcnUo+ZqA8ccZu4LR1mSJObiESozNgsDvpwD0B+FccdywzieCtIZkA2jds776VXPqcks3xbJps8K3FqVV7yKUk7jADxD0yE8x/wAy4pMtYjoLlycOqY2wQQSSf0pl4UPsYv5F/pmrI0ROuTLKkliuIdKyIlu5VYDGQCzA74HYatsY7HNd17HA2mKUK2dlB69h17H5ilfwRNj6xHpLEEOuBllWTIYD/MhPzFM9vYwsytkNJEeoONJJzggHHY7Gq7I+jiE+WxLhRbrzIjJgapSmmJSVLHThnBOrA9AM5r1xCSLhzc2MhGZSoVg7CQDcKRny7/iHrvmtwjTh6SRzDI0lYmRSXkiUHyZBzqGrGOnelnitybmWEsgBOIooxknzEDzk+nUnG2KScIVP6IrOTRre+P1dFxQNkA+oB/atoqM8P2Jgt4omcyMigFjklj8/9bVJCnUZ3szRRRXQCiiigAooooAKKKKACiiigAooooAwaV+JeMI7e6Fvco8QbHLlbGh84HXtucb00Gl7xtwqKe0m5wyERnU7ZVlUkFf0rjeFk7HDeGVp4vsR9bk+q4mWRixVSuI321K5OBuwJGD61CZZSVkRkcb6T3HqPUZ711+HZCqtE8jknSItOFOnygqu2MjfOdyPWmXhXAVublYpQ7Rxh2J5hzpITSuoebGc7GsedMLpfT7PUVa+3SRULVwv+zr+ibhrYkmkXviNsdz9/wCOMKufYj1qylFabS1WNFSMBVUYAHQCumtauGyKR5y+3y2Of3CiiiplJik36VbctZax1iljk+G5TPy15+VOdeGXNGcAfOF5cmQGRnZ8KwBzt0OOgAJ9M+tMtjIpRQrA4UDYg42HpVqXnhqCQk6eW35oyUPxONj8wa4ZfA1q/wDi65f5m0/+wLVqtRzBE/R7ETNcN6IiH45Zv6EfrTXw7haws7LnznO/bud87+Yk5PrXrg3B4rVOXAulc5OSzEk9SWYkn51IVTJKTydIXjPh2G6kjklVi0edOGI2PUY/0dqOC+GoLYho1OsBl1sctpY6tOe4B9cmpqijCzk7ueMGKyKKK6cCiiigAooooAKKKKACiiigAooooAKKKKACtN1AHVlYZVgVI9QRgiiigM45Kv4j9HU4ciFo3jJ8pclWUds4U5x6jBp+8OcIFtCqZ1Pgcx8bu+MEnufQZ7Cs0VVCiFbbihi7W23qMZvOCVAr1RRVouFFFFABRRRQAUUUUAYrNFFABRRRQAUUUUAFFFFABRRRQAUUUUA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MX"/>
          </a:p>
        </p:txBody>
      </p:sp>
      <p:pic>
        <p:nvPicPr>
          <p:cNvPr id="5" name="4 Imagen" descr="images (15).jpg"/>
          <p:cNvPicPr>
            <a:picLocks noChangeAspect="1"/>
          </p:cNvPicPr>
          <p:nvPr/>
        </p:nvPicPr>
        <p:blipFill>
          <a:blip r:embed="rId2" cstate="print"/>
          <a:stretch>
            <a:fillRect/>
          </a:stretch>
        </p:blipFill>
        <p:spPr>
          <a:xfrm>
            <a:off x="4788024" y="5157192"/>
            <a:ext cx="3409950" cy="1343025"/>
          </a:xfrm>
          <a:prstGeom prst="rect">
            <a:avLst/>
          </a:prstGeom>
        </p:spPr>
      </p:pic>
    </p:spTree>
    <p:extLst>
      <p:ext uri="{BB962C8B-B14F-4D97-AF65-F5344CB8AC3E}">
        <p14:creationId xmlns="" xmlns:p14="http://schemas.microsoft.com/office/powerpoint/2010/main" val="3759760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36712"/>
            <a:ext cx="8064896" cy="2031325"/>
          </a:xfrm>
          <a:prstGeom prst="rect">
            <a:avLst/>
          </a:prstGeom>
          <a:noFill/>
        </p:spPr>
        <p:txBody>
          <a:bodyPr wrap="square" rtlCol="0">
            <a:spAutoFit/>
          </a:bodyPr>
          <a:lstStyle/>
          <a:p>
            <a:r>
              <a:rPr lang="es-MX"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1.2 Explicación genera</a:t>
            </a:r>
            <a:r>
              <a:rPr lang="es-MX" b="1" dirty="0" smtClean="0">
                <a:latin typeface="Arial" pitchFamily="34" charset="0"/>
                <a:cs typeface="Arial" pitchFamily="34" charset="0"/>
              </a:rPr>
              <a:t>l</a:t>
            </a:r>
          </a:p>
          <a:p>
            <a:endParaRPr lang="es-MX" b="1" dirty="0" smtClean="0">
              <a:latin typeface="Arial" pitchFamily="34" charset="0"/>
              <a:cs typeface="Arial" pitchFamily="34" charset="0"/>
            </a:endParaRPr>
          </a:p>
          <a:p>
            <a:pPr algn="just"/>
            <a:r>
              <a:rPr lang="es-MX" b="1" dirty="0" smtClean="0">
                <a:latin typeface="Arial" pitchFamily="34" charset="0"/>
                <a:cs typeface="Arial" pitchFamily="34" charset="0"/>
              </a:rPr>
              <a:t>Como seres humanos nacemos, crecemos y nos desarrollamos en el seno de una familia que forma parte de una sociedad. La sociología surgió como ciencia ante la necesidad de estudiar de estudiar los acontecimientos de las sociedades, con el propósito de comprenderlas y hacer de ese conocimiento una plataforma para mejorarlas. </a:t>
            </a:r>
            <a:endParaRPr lang="es-MX" b="1" dirty="0">
              <a:latin typeface="Arial" pitchFamily="34" charset="0"/>
              <a:cs typeface="Arial" pitchFamily="34" charset="0"/>
            </a:endParaRPr>
          </a:p>
        </p:txBody>
      </p:sp>
      <p:pic>
        <p:nvPicPr>
          <p:cNvPr id="5" name="4 Imagen" descr="download (2).jpg"/>
          <p:cNvPicPr>
            <a:picLocks noChangeAspect="1"/>
          </p:cNvPicPr>
          <p:nvPr/>
        </p:nvPicPr>
        <p:blipFill>
          <a:blip r:embed="rId2" cstate="print"/>
          <a:stretch>
            <a:fillRect/>
          </a:stretch>
        </p:blipFill>
        <p:spPr>
          <a:xfrm>
            <a:off x="971600" y="3645024"/>
            <a:ext cx="2609850" cy="1752600"/>
          </a:xfrm>
          <a:prstGeom prst="rect">
            <a:avLst/>
          </a:prstGeom>
          <a:ln>
            <a:noFill/>
          </a:ln>
          <a:effectLst>
            <a:outerShdw blurRad="292100" dist="139700" dir="2700000" algn="tl" rotWithShape="0">
              <a:srgbClr val="333333">
                <a:alpha val="65000"/>
              </a:srgbClr>
            </a:outerShdw>
          </a:effectLst>
        </p:spPr>
      </p:pic>
      <p:pic>
        <p:nvPicPr>
          <p:cNvPr id="6" name="5 Imagen" descr="download (5).jpg"/>
          <p:cNvPicPr>
            <a:picLocks noChangeAspect="1"/>
          </p:cNvPicPr>
          <p:nvPr/>
        </p:nvPicPr>
        <p:blipFill>
          <a:blip r:embed="rId3" cstate="print"/>
          <a:stretch>
            <a:fillRect/>
          </a:stretch>
        </p:blipFill>
        <p:spPr>
          <a:xfrm>
            <a:off x="4932040" y="3573016"/>
            <a:ext cx="2304256" cy="1920213"/>
          </a:xfrm>
          <a:prstGeom prst="rect">
            <a:avLst/>
          </a:prstGeom>
          <a:ln>
            <a:noFill/>
          </a:ln>
          <a:effectLst>
            <a:softEdge rad="112500"/>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6" y="332656"/>
            <a:ext cx="7992888" cy="1015663"/>
          </a:xfrm>
          <a:prstGeom prst="rect">
            <a:avLst/>
          </a:prstGeom>
          <a:noFill/>
        </p:spPr>
        <p:txBody>
          <a:bodyPr wrap="square" rtlCol="0">
            <a:spAutoFit/>
          </a:bodyPr>
          <a:lstStyle/>
          <a:p>
            <a:r>
              <a:rPr lang="es-MX"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Arial" pitchFamily="34" charset="0"/>
                <a:cs typeface="Arial" pitchFamily="34" charset="0"/>
              </a:rPr>
              <a:t>1.3 Identificación de los problemas sociales</a:t>
            </a:r>
          </a:p>
          <a:p>
            <a:endParaRPr lang="es-MX" dirty="0" smtClean="0"/>
          </a:p>
          <a:p>
            <a:endParaRPr lang="es-MX" dirty="0"/>
          </a:p>
        </p:txBody>
      </p:sp>
      <p:sp>
        <p:nvSpPr>
          <p:cNvPr id="6" name="5 CuadroTexto"/>
          <p:cNvSpPr txBox="1"/>
          <p:nvPr/>
        </p:nvSpPr>
        <p:spPr>
          <a:xfrm>
            <a:off x="179512" y="1124744"/>
            <a:ext cx="8568952" cy="1754326"/>
          </a:xfrm>
          <a:prstGeom prst="rect">
            <a:avLst/>
          </a:prstGeom>
          <a:noFill/>
        </p:spPr>
        <p:txBody>
          <a:bodyPr wrap="square" rtlCol="0">
            <a:spAutoFit/>
          </a:bodyPr>
          <a:lstStyle/>
          <a:p>
            <a:r>
              <a:rPr lang="es-MX" dirty="0" smtClean="0"/>
              <a:t>En la sociedad no existe estabilidad sin conflicto, ya que el sistema social de basa en integración de roles y pautas que la dotan de equilibrio social.</a:t>
            </a:r>
          </a:p>
          <a:p>
            <a:endParaRPr lang="es-MX" dirty="0" smtClean="0"/>
          </a:p>
          <a:p>
            <a:r>
              <a:rPr lang="es-MX" dirty="0" smtClean="0"/>
              <a:t>Los problemas sociales derivan de dos grandes grupos:</a:t>
            </a:r>
          </a:p>
          <a:p>
            <a:pPr marL="342900" indent="-342900"/>
            <a:endParaRPr lang="es-MX" dirty="0" smtClean="0"/>
          </a:p>
          <a:p>
            <a:endParaRPr lang="es-MX" dirty="0"/>
          </a:p>
        </p:txBody>
      </p:sp>
      <p:graphicFrame>
        <p:nvGraphicFramePr>
          <p:cNvPr id="7" name="6 Diagrama"/>
          <p:cNvGraphicFramePr/>
          <p:nvPr/>
        </p:nvGraphicFramePr>
        <p:xfrm>
          <a:off x="827584" y="2564904"/>
          <a:ext cx="7272808"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490</TotalTime>
  <Words>698</Words>
  <Application>Microsoft Office PowerPoint</Application>
  <PresentationFormat>Presentación en pantalla (4:3)</PresentationFormat>
  <Paragraphs>114</Paragraphs>
  <Slides>13</Slides>
  <Notes>1</Notes>
  <HiddenSlides>0</HiddenSlides>
  <MMClips>0</MMClips>
  <ScaleCrop>false</ScaleCrop>
  <HeadingPairs>
    <vt:vector size="4" baseType="variant">
      <vt:variant>
        <vt:lpstr>Tema</vt:lpstr>
      </vt:variant>
      <vt:variant>
        <vt:i4>1</vt:i4>
      </vt:variant>
      <vt:variant>
        <vt:lpstr>Títulos de diapositiva</vt:lpstr>
      </vt:variant>
      <vt:variant>
        <vt:i4>13</vt:i4>
      </vt:variant>
    </vt:vector>
  </HeadingPairs>
  <TitlesOfParts>
    <vt:vector size="14" baseType="lpstr">
      <vt:lpstr>Tema de Office</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Amy</cp:lastModifiedBy>
  <cp:revision>20</cp:revision>
  <dcterms:created xsi:type="dcterms:W3CDTF">2012-08-07T16:35:15Z</dcterms:created>
  <dcterms:modified xsi:type="dcterms:W3CDTF">2014-03-25T00:51:26Z</dcterms:modified>
</cp:coreProperties>
</file>